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8288000" cy="10287000"/>
  <p:notesSz cx="6858000" cy="9144000"/>
  <p:embeddedFontLst>
    <p:embeddedFont>
      <p:font typeface="League Spartan" panose="020B0604020202020204" charset="0"/>
      <p:regular r:id="rId26"/>
    </p:embeddedFont>
    <p:embeddedFont>
      <p:font typeface="Beauty Italic" panose="020B0604020202020204" charset="0"/>
      <p:regular r:id="rId27"/>
    </p:embeddedFont>
    <p:embeddedFont>
      <p:font typeface="Kollektif" panose="020B0604020202020204" charset="0"/>
      <p:regular r:id="rId28"/>
    </p:embeddedFont>
    <p:embeddedFont>
      <p:font typeface="Canva Sans Bold" panose="020B0604020202020204" charset="0"/>
      <p:regular r:id="rId29"/>
    </p:embeddedFont>
    <p:embeddedFont>
      <p:font typeface="Kollektif Bold" panose="020B0604020202020204" charset="0"/>
      <p:regular r:id="rId30"/>
    </p:embeddedFont>
    <p:embeddedFont>
      <p:font typeface="18 Khebrat Musamim Bold" pitchFamily="2" charset="0"/>
      <p:regular r:id="rId31"/>
      <p:bold r:id="rId32"/>
    </p:embeddedFont>
    <p:embeddedFont>
      <p:font typeface="Roboto Bold" panose="020B0604020202020204" charset="0"/>
      <p:regular r:id="rId33"/>
    </p:embeddedFont>
    <p:embeddedFont>
      <p:font typeface="Public Sans Bold" panose="020B0604020202020204" charset="0"/>
      <p:regular r:id="rId34"/>
    </p:embeddedFont>
    <p:embeddedFont>
      <p:font typeface="Calibri" panose="020F0502020204030204" pitchFamily="34" charset="0"/>
      <p:regular r:id="rId35"/>
      <p:bold r:id="rId36"/>
      <p:italic r:id="rId37"/>
      <p:boldItalic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3" d="100"/>
          <a:sy n="53" d="100"/>
        </p:scale>
        <p:origin x="1426" y="-101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8.fntdata"/><Relationship Id="rId38" Type="http://schemas.openxmlformats.org/officeDocument/2006/relationships/font" Target="fonts/font1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svg"/><Relationship Id="rId7" Type="http://schemas.openxmlformats.org/officeDocument/2006/relationships/image" Target="../media/image14.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2.svg"/><Relationship Id="rId10" Type="http://schemas.openxmlformats.org/officeDocument/2006/relationships/image" Target="../media/image23.jpeg"/><Relationship Id="rId4" Type="http://schemas.openxmlformats.org/officeDocument/2006/relationships/image" Target="../media/image10.png"/><Relationship Id="rId9" Type="http://schemas.openxmlformats.org/officeDocument/2006/relationships/image" Target="../media/image31.sv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svg"/><Relationship Id="rId7" Type="http://schemas.openxmlformats.org/officeDocument/2006/relationships/image" Target="../media/image14.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2.svg"/><Relationship Id="rId10" Type="http://schemas.openxmlformats.org/officeDocument/2006/relationships/image" Target="../media/image24.jpeg"/><Relationship Id="rId4" Type="http://schemas.openxmlformats.org/officeDocument/2006/relationships/image" Target="../media/image10.png"/><Relationship Id="rId9" Type="http://schemas.openxmlformats.org/officeDocument/2006/relationships/image" Target="../media/image31.svg"/></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6.svg"/><Relationship Id="rId7" Type="http://schemas.openxmlformats.org/officeDocument/2006/relationships/image" Target="../media/image12.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22.svg"/><Relationship Id="rId5" Type="http://schemas.openxmlformats.org/officeDocument/2006/relationships/image" Target="../media/image20.svg"/><Relationship Id="rId10"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4.svg"/></Relationships>
</file>

<file path=ppt/slides/_rels/slide13.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12.svg"/><Relationship Id="rId7" Type="http://schemas.openxmlformats.org/officeDocument/2006/relationships/image" Target="../media/image38.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14.sv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9.svg"/><Relationship Id="rId7" Type="http://schemas.openxmlformats.org/officeDocument/2006/relationships/image" Target="../media/image14.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2.sv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9.svg"/><Relationship Id="rId7" Type="http://schemas.openxmlformats.org/officeDocument/2006/relationships/image" Target="../media/image14.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2.sv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14.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2.sv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4.svg"/><Relationship Id="rId7" Type="http://schemas.openxmlformats.org/officeDocument/2006/relationships/image" Target="../media/image29.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2.svg"/><Relationship Id="rId4" Type="http://schemas.openxmlformats.org/officeDocument/2006/relationships/image" Target="../media/image10.png"/><Relationship Id="rId9" Type="http://schemas.openxmlformats.org/officeDocument/2006/relationships/image" Target="../media/image42.svg"/></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2.svg"/><Relationship Id="rId7" Type="http://schemas.openxmlformats.org/officeDocument/2006/relationships/image" Target="../media/image29.svg"/><Relationship Id="rId12" Type="http://schemas.openxmlformats.org/officeDocument/2006/relationships/image" Target="../media/image31.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1.png"/><Relationship Id="rId5" Type="http://schemas.openxmlformats.org/officeDocument/2006/relationships/image" Target="../media/image14.svg"/><Relationship Id="rId10" Type="http://schemas.openxmlformats.org/officeDocument/2006/relationships/image" Target="../media/image31.png"/><Relationship Id="rId4" Type="http://schemas.openxmlformats.org/officeDocument/2006/relationships/image" Target="../media/image11.png"/><Relationship Id="rId9" Type="http://schemas.openxmlformats.org/officeDocument/2006/relationships/image" Target="../media/image44.svg"/></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2.svg"/><Relationship Id="rId7" Type="http://schemas.openxmlformats.org/officeDocument/2006/relationships/image" Target="../media/image29.svg"/><Relationship Id="rId12" Type="http://schemas.openxmlformats.org/officeDocument/2006/relationships/image" Target="../media/image32.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31.svg"/><Relationship Id="rId5" Type="http://schemas.openxmlformats.org/officeDocument/2006/relationships/image" Target="../media/image14.svg"/><Relationship Id="rId10" Type="http://schemas.openxmlformats.org/officeDocument/2006/relationships/image" Target="../media/image21.png"/><Relationship Id="rId4" Type="http://schemas.openxmlformats.org/officeDocument/2006/relationships/image" Target="../media/image11.png"/><Relationship Id="rId9" Type="http://schemas.openxmlformats.org/officeDocument/2006/relationships/image" Target="../media/image44.svg"/></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1.png"/><Relationship Id="rId3" Type="http://schemas.openxmlformats.org/officeDocument/2006/relationships/image" Target="../media/image3.svg"/><Relationship Id="rId7" Type="http://schemas.openxmlformats.org/officeDocument/2006/relationships/image" Target="../media/image6.jpeg"/><Relationship Id="rId12" Type="http://schemas.openxmlformats.org/officeDocument/2006/relationships/image" Target="../media/image12.svg"/><Relationship Id="rId2" Type="http://schemas.openxmlformats.org/officeDocument/2006/relationships/image" Target="../media/image2.png"/><Relationship Id="rId16" Type="http://schemas.openxmlformats.org/officeDocument/2006/relationships/image" Target="../media/image16.svg"/><Relationship Id="rId1" Type="http://schemas.openxmlformats.org/officeDocument/2006/relationships/slideLayout" Target="../slideLayouts/slideLayout7.xml"/><Relationship Id="rId6" Type="http://schemas.openxmlformats.org/officeDocument/2006/relationships/image" Target="../media/image5.jpeg"/><Relationship Id="rId11" Type="http://schemas.openxmlformats.org/officeDocument/2006/relationships/image" Target="../media/image10.png"/><Relationship Id="rId5" Type="http://schemas.openxmlformats.org/officeDocument/2006/relationships/image" Target="../media/image4.jpeg"/><Relationship Id="rId15" Type="http://schemas.openxmlformats.org/officeDocument/2006/relationships/image" Target="../media/image12.png"/><Relationship Id="rId10" Type="http://schemas.openxmlformats.org/officeDocument/2006/relationships/image" Target="../media/image9.jpeg"/><Relationship Id="rId4" Type="http://schemas.openxmlformats.org/officeDocument/2006/relationships/image" Target="../media/image3.jpeg"/><Relationship Id="rId9" Type="http://schemas.openxmlformats.org/officeDocument/2006/relationships/image" Target="../media/image8.jpeg"/><Relationship Id="rId14" Type="http://schemas.openxmlformats.org/officeDocument/2006/relationships/image" Target="../media/image14.svg"/></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2.svg"/><Relationship Id="rId7" Type="http://schemas.openxmlformats.org/officeDocument/2006/relationships/image" Target="../media/image29.svg"/><Relationship Id="rId12" Type="http://schemas.openxmlformats.org/officeDocument/2006/relationships/image" Target="../media/image33.jpe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31.svg"/><Relationship Id="rId5" Type="http://schemas.openxmlformats.org/officeDocument/2006/relationships/image" Target="../media/image14.svg"/><Relationship Id="rId10" Type="http://schemas.openxmlformats.org/officeDocument/2006/relationships/image" Target="../media/image21.png"/><Relationship Id="rId4" Type="http://schemas.openxmlformats.org/officeDocument/2006/relationships/image" Target="../media/image11.png"/><Relationship Id="rId9" Type="http://schemas.openxmlformats.org/officeDocument/2006/relationships/image" Target="../media/image44.svg"/></Relationships>
</file>

<file path=ppt/slides/_rels/slide2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svg"/><Relationship Id="rId7" Type="http://schemas.openxmlformats.org/officeDocument/2006/relationships/image" Target="../media/image14.svg"/><Relationship Id="rId12" Type="http://schemas.openxmlformats.org/officeDocument/2006/relationships/image" Target="../media/image36.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35.png"/><Relationship Id="rId5" Type="http://schemas.openxmlformats.org/officeDocument/2006/relationships/image" Target="../media/image12.svg"/><Relationship Id="rId10" Type="http://schemas.openxmlformats.org/officeDocument/2006/relationships/image" Target="../media/image34.png"/><Relationship Id="rId4" Type="http://schemas.openxmlformats.org/officeDocument/2006/relationships/image" Target="../media/image10.png"/><Relationship Id="rId9" Type="http://schemas.openxmlformats.org/officeDocument/2006/relationships/image" Target="../media/image31.svg"/></Relationships>
</file>

<file path=ppt/slides/_rels/slide2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9.svg"/><Relationship Id="rId7" Type="http://schemas.openxmlformats.org/officeDocument/2006/relationships/image" Target="../media/image12.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49.svg"/><Relationship Id="rId4" Type="http://schemas.openxmlformats.org/officeDocument/2006/relationships/image" Target="../media/image37.png"/><Relationship Id="rId9" Type="http://schemas.openxmlformats.org/officeDocument/2006/relationships/image" Target="../media/image14.svg"/></Relationships>
</file>

<file path=ppt/slides/_rels/slide2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38.jpeg"/><Relationship Id="rId5" Type="http://schemas.openxmlformats.org/officeDocument/2006/relationships/image" Target="../media/image14.sv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8.svg"/><Relationship Id="rId7"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24.svg"/><Relationship Id="rId5" Type="http://schemas.openxmlformats.org/officeDocument/2006/relationships/image" Target="../media/image20.svg"/><Relationship Id="rId10" Type="http://schemas.openxmlformats.org/officeDocument/2006/relationships/image" Target="../media/image16.png"/><Relationship Id="rId4" Type="http://schemas.openxmlformats.org/officeDocument/2006/relationships/image" Target="../media/image14.png"/><Relationship Id="rId9" Type="http://schemas.openxmlformats.org/officeDocument/2006/relationships/image" Target="../media/image22.svg"/></Relationships>
</file>

<file path=ppt/slides/_rels/slide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0.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0.png"/><Relationship Id="rId4" Type="http://schemas.openxmlformats.org/officeDocument/2006/relationships/image" Target="../media/image18.jpeg"/></Relationships>
</file>

<file path=ppt/slides/_rels/slide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4.sv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14.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2.sv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29.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2.sv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svg"/><Relationship Id="rId7" Type="http://schemas.openxmlformats.org/officeDocument/2006/relationships/image" Target="../media/image14.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2.svg"/><Relationship Id="rId10" Type="http://schemas.openxmlformats.org/officeDocument/2006/relationships/image" Target="../media/image22.png"/><Relationship Id="rId4" Type="http://schemas.openxmlformats.org/officeDocument/2006/relationships/image" Target="../media/image10.png"/><Relationship Id="rId9" Type="http://schemas.openxmlformats.org/officeDocument/2006/relationships/image" Target="../media/image31.sv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0"/>
            <a:ext cx="18288000" cy="10281645"/>
          </a:xfrm>
          <a:custGeom>
            <a:avLst/>
            <a:gdLst/>
            <a:ahLst/>
            <a:cxnLst/>
            <a:rect l="l" t="t" r="r" b="b"/>
            <a:pathLst>
              <a:path w="18288000" h="10281645">
                <a:moveTo>
                  <a:pt x="0" y="0"/>
                </a:moveTo>
                <a:lnTo>
                  <a:pt x="18288000" y="0"/>
                </a:lnTo>
                <a:lnTo>
                  <a:pt x="18288000" y="10281645"/>
                </a:lnTo>
                <a:lnTo>
                  <a:pt x="0" y="10281645"/>
                </a:lnTo>
                <a:lnTo>
                  <a:pt x="0" y="0"/>
                </a:lnTo>
                <a:close/>
              </a:path>
            </a:pathLst>
          </a:custGeom>
          <a:blipFill>
            <a:blip r:embed="rId2"/>
            <a:stretch>
              <a:fillRect/>
            </a:stretch>
          </a:blipFill>
        </p:spPr>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592217" y="8293384"/>
            <a:ext cx="19837040" cy="9461966"/>
          </a:xfrm>
          <a:custGeom>
            <a:avLst/>
            <a:gdLst/>
            <a:ahLst/>
            <a:cxnLst/>
            <a:rect l="l" t="t" r="r" b="b"/>
            <a:pathLst>
              <a:path w="19837040" h="9461966">
                <a:moveTo>
                  <a:pt x="0" y="0"/>
                </a:moveTo>
                <a:lnTo>
                  <a:pt x="19837039" y="0"/>
                </a:lnTo>
                <a:lnTo>
                  <a:pt x="19837039" y="9461966"/>
                </a:lnTo>
                <a:lnTo>
                  <a:pt x="0" y="9461966"/>
                </a:lnTo>
                <a:lnTo>
                  <a:pt x="0" y="0"/>
                </a:lnTo>
                <a:close/>
              </a:path>
            </a:pathLst>
          </a:custGeom>
          <a:blipFill>
            <a:blip r:embed="rId2">
              <a:extLst>
                <a:ext uri="{96DAC541-7B7A-43D3-8B79-37D633B846F1}">
                  <asvg:svgBlip xmlns:asvg="http://schemas.microsoft.com/office/drawing/2016/SVG/main" xmlns="" r:embed="rId3"/>
                </a:ext>
              </a:extLst>
            </a:blip>
            <a:stretch>
              <a:fillRect l="-27503" r="-24139"/>
            </a:stretch>
          </a:blipFill>
        </p:spPr>
      </p:sp>
      <p:sp>
        <p:nvSpPr>
          <p:cNvPr id="3" name="Freeform 3"/>
          <p:cNvSpPr/>
          <p:nvPr/>
        </p:nvSpPr>
        <p:spPr>
          <a:xfrm>
            <a:off x="17192315" y="612415"/>
            <a:ext cx="559181" cy="296366"/>
          </a:xfrm>
          <a:custGeom>
            <a:avLst/>
            <a:gdLst/>
            <a:ahLst/>
            <a:cxnLst/>
            <a:rect l="l" t="t" r="r" b="b"/>
            <a:pathLst>
              <a:path w="559181" h="296366">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2843309" y="1268486"/>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nvGrpSpPr>
          <p:cNvPr id="5" name="Group 5"/>
          <p:cNvGrpSpPr/>
          <p:nvPr/>
        </p:nvGrpSpPr>
        <p:grpSpPr>
          <a:xfrm>
            <a:off x="1006509" y="3137438"/>
            <a:ext cx="16639587" cy="5766715"/>
            <a:chOff x="0" y="0"/>
            <a:chExt cx="4835040" cy="1675660"/>
          </a:xfrm>
        </p:grpSpPr>
        <p:sp>
          <p:nvSpPr>
            <p:cNvPr id="6" name="Freeform 6"/>
            <p:cNvSpPr/>
            <p:nvPr/>
          </p:nvSpPr>
          <p:spPr>
            <a:xfrm>
              <a:off x="0" y="0"/>
              <a:ext cx="4835040" cy="1675661"/>
            </a:xfrm>
            <a:custGeom>
              <a:avLst/>
              <a:gdLst/>
              <a:ahLst/>
              <a:cxnLst/>
              <a:rect l="l" t="t" r="r" b="b"/>
              <a:pathLst>
                <a:path w="4835040" h="1675661">
                  <a:moveTo>
                    <a:pt x="23729" y="0"/>
                  </a:moveTo>
                  <a:lnTo>
                    <a:pt x="4811311" y="0"/>
                  </a:lnTo>
                  <a:cubicBezTo>
                    <a:pt x="4817604" y="0"/>
                    <a:pt x="4823640" y="2500"/>
                    <a:pt x="4828090" y="6950"/>
                  </a:cubicBezTo>
                  <a:cubicBezTo>
                    <a:pt x="4832540" y="11400"/>
                    <a:pt x="4835040" y="17436"/>
                    <a:pt x="4835040" y="23729"/>
                  </a:cubicBezTo>
                  <a:lnTo>
                    <a:pt x="4835040" y="1651932"/>
                  </a:lnTo>
                  <a:cubicBezTo>
                    <a:pt x="4835040" y="1658225"/>
                    <a:pt x="4832540" y="1664260"/>
                    <a:pt x="4828090" y="1668711"/>
                  </a:cubicBezTo>
                  <a:cubicBezTo>
                    <a:pt x="4823640" y="1673160"/>
                    <a:pt x="4817604" y="1675661"/>
                    <a:pt x="4811311" y="1675661"/>
                  </a:cubicBezTo>
                  <a:lnTo>
                    <a:pt x="23729" y="1675661"/>
                  </a:lnTo>
                  <a:cubicBezTo>
                    <a:pt x="17436" y="1675661"/>
                    <a:pt x="11400" y="1673160"/>
                    <a:pt x="6950" y="1668711"/>
                  </a:cubicBezTo>
                  <a:cubicBezTo>
                    <a:pt x="2500" y="1664260"/>
                    <a:pt x="0" y="1658225"/>
                    <a:pt x="0" y="1651932"/>
                  </a:cubicBezTo>
                  <a:lnTo>
                    <a:pt x="0" y="23729"/>
                  </a:lnTo>
                  <a:cubicBezTo>
                    <a:pt x="0" y="17436"/>
                    <a:pt x="2500" y="11400"/>
                    <a:pt x="6950" y="6950"/>
                  </a:cubicBezTo>
                  <a:cubicBezTo>
                    <a:pt x="11400" y="2500"/>
                    <a:pt x="17436" y="0"/>
                    <a:pt x="23729" y="0"/>
                  </a:cubicBezTo>
                  <a:close/>
                </a:path>
              </a:pathLst>
            </a:custGeom>
            <a:solidFill>
              <a:srgbClr val="FFFFFF"/>
            </a:solidFill>
          </p:spPr>
        </p:sp>
        <p:sp>
          <p:nvSpPr>
            <p:cNvPr id="7" name="TextBox 7"/>
            <p:cNvSpPr txBox="1"/>
            <p:nvPr/>
          </p:nvSpPr>
          <p:spPr>
            <a:xfrm>
              <a:off x="0" y="-57150"/>
              <a:ext cx="4835040" cy="173281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a:off x="1342285" y="3232688"/>
            <a:ext cx="2945178" cy="854102"/>
            <a:chOff x="0" y="0"/>
            <a:chExt cx="3926904" cy="1138802"/>
          </a:xfrm>
        </p:grpSpPr>
        <p:sp>
          <p:nvSpPr>
            <p:cNvPr id="9" name="Freeform 9"/>
            <p:cNvSpPr/>
            <p:nvPr/>
          </p:nvSpPr>
          <p:spPr>
            <a:xfrm>
              <a:off x="0" y="0"/>
              <a:ext cx="3926904" cy="1138802"/>
            </a:xfrm>
            <a:custGeom>
              <a:avLst/>
              <a:gdLst/>
              <a:ahLst/>
              <a:cxnLst/>
              <a:rect l="l" t="t" r="r" b="b"/>
              <a:pathLst>
                <a:path w="3926904" h="1138802">
                  <a:moveTo>
                    <a:pt x="0" y="0"/>
                  </a:moveTo>
                  <a:lnTo>
                    <a:pt x="3926904" y="0"/>
                  </a:lnTo>
                  <a:lnTo>
                    <a:pt x="3926904" y="1138802"/>
                  </a:lnTo>
                  <a:lnTo>
                    <a:pt x="0" y="1138802"/>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TextBox 10"/>
            <p:cNvSpPr txBox="1"/>
            <p:nvPr/>
          </p:nvSpPr>
          <p:spPr>
            <a:xfrm>
              <a:off x="399978" y="109239"/>
              <a:ext cx="1563474" cy="853649"/>
            </a:xfrm>
            <a:prstGeom prst="rect">
              <a:avLst/>
            </a:prstGeom>
          </p:spPr>
          <p:txBody>
            <a:bodyPr lIns="0" tIns="0" rIns="0" bIns="0" rtlCol="0" anchor="t">
              <a:spAutoFit/>
            </a:bodyPr>
            <a:lstStyle/>
            <a:p>
              <a:pPr algn="l">
                <a:lnSpc>
                  <a:spcPts val="4944"/>
                </a:lnSpc>
              </a:pPr>
              <a:r>
                <a:rPr lang="en-US" sz="3531" spc="204">
                  <a:solidFill>
                    <a:srgbClr val="FFFFFF"/>
                  </a:solidFill>
                  <a:latin typeface="Kollektif"/>
                </a:rPr>
                <a:t>CNN</a:t>
              </a:r>
            </a:p>
          </p:txBody>
        </p:sp>
      </p:grpSp>
      <p:sp>
        <p:nvSpPr>
          <p:cNvPr id="11" name="TextBox 11"/>
          <p:cNvSpPr txBox="1"/>
          <p:nvPr/>
        </p:nvSpPr>
        <p:spPr>
          <a:xfrm>
            <a:off x="1342285" y="4065122"/>
            <a:ext cx="15850030" cy="3149346"/>
          </a:xfrm>
          <a:prstGeom prst="rect">
            <a:avLst/>
          </a:prstGeom>
        </p:spPr>
        <p:txBody>
          <a:bodyPr lIns="0" tIns="0" rIns="0" bIns="0" rtlCol="0" anchor="t">
            <a:spAutoFit/>
          </a:bodyPr>
          <a:lstStyle/>
          <a:p>
            <a:pPr algn="l">
              <a:lnSpc>
                <a:spcPts val="4913"/>
              </a:lnSpc>
            </a:pPr>
            <a:r>
              <a:rPr lang="en-US" sz="3509" spc="203">
                <a:solidFill>
                  <a:srgbClr val="18072B"/>
                </a:solidFill>
                <a:latin typeface="Kollektif"/>
              </a:rPr>
              <a:t>A Convolutional Neural Network (CNN) is a type of deep learning algorithm specifically designed for processing structured grid data such as images. CNNs are highly effective for tasks involving visual data, like image classification, object detection, and image generation</a:t>
            </a:r>
          </a:p>
          <a:p>
            <a:pPr algn="l">
              <a:lnSpc>
                <a:spcPts val="4913"/>
              </a:lnSpc>
            </a:pPr>
            <a:endParaRPr lang="en-US" sz="3509" spc="203">
              <a:solidFill>
                <a:srgbClr val="18072B"/>
              </a:solidFill>
              <a:latin typeface="Kollektif"/>
            </a:endParaRPr>
          </a:p>
        </p:txBody>
      </p:sp>
      <p:grpSp>
        <p:nvGrpSpPr>
          <p:cNvPr id="12" name="Group 12"/>
          <p:cNvGrpSpPr/>
          <p:nvPr/>
        </p:nvGrpSpPr>
        <p:grpSpPr>
          <a:xfrm>
            <a:off x="9326303" y="6793465"/>
            <a:ext cx="7943516" cy="2999838"/>
            <a:chOff x="0" y="0"/>
            <a:chExt cx="6347206" cy="2396998"/>
          </a:xfrm>
        </p:grpSpPr>
        <p:sp>
          <p:nvSpPr>
            <p:cNvPr id="13" name="Freeform 13"/>
            <p:cNvSpPr/>
            <p:nvPr/>
          </p:nvSpPr>
          <p:spPr>
            <a:xfrm>
              <a:off x="-102743" y="-211963"/>
              <a:ext cx="6678549" cy="2641092"/>
            </a:xfrm>
            <a:custGeom>
              <a:avLst/>
              <a:gdLst/>
              <a:ahLst/>
              <a:cxnLst/>
              <a:rect l="l" t="t" r="r" b="b"/>
              <a:pathLst>
                <a:path w="6678549" h="2641092">
                  <a:moveTo>
                    <a:pt x="6449568" y="2580767"/>
                  </a:moveTo>
                  <a:cubicBezTo>
                    <a:pt x="6379591" y="9525"/>
                    <a:pt x="6678549" y="646303"/>
                    <a:pt x="5719826" y="667893"/>
                  </a:cubicBezTo>
                  <a:cubicBezTo>
                    <a:pt x="5719826" y="668274"/>
                    <a:pt x="5719953" y="668528"/>
                    <a:pt x="5720080" y="669036"/>
                  </a:cubicBezTo>
                  <a:cubicBezTo>
                    <a:pt x="5719826" y="669417"/>
                    <a:pt x="5719699" y="668655"/>
                    <a:pt x="5719445" y="667893"/>
                  </a:cubicBezTo>
                  <a:cubicBezTo>
                    <a:pt x="5691505" y="668528"/>
                    <a:pt x="5662422" y="668655"/>
                    <a:pt x="5632069" y="668147"/>
                  </a:cubicBezTo>
                  <a:cubicBezTo>
                    <a:pt x="5353939" y="731774"/>
                    <a:pt x="5655310" y="787908"/>
                    <a:pt x="5138420" y="658876"/>
                  </a:cubicBezTo>
                  <a:cubicBezTo>
                    <a:pt x="5107686" y="701294"/>
                    <a:pt x="4847590" y="611505"/>
                    <a:pt x="4790440" y="557276"/>
                  </a:cubicBezTo>
                  <a:cubicBezTo>
                    <a:pt x="4726051" y="605155"/>
                    <a:pt x="4407408" y="596773"/>
                    <a:pt x="4229735" y="540385"/>
                  </a:cubicBezTo>
                  <a:cubicBezTo>
                    <a:pt x="4230116" y="541147"/>
                    <a:pt x="4229989" y="542417"/>
                    <a:pt x="4229100" y="544703"/>
                  </a:cubicBezTo>
                  <a:cubicBezTo>
                    <a:pt x="4227449" y="544068"/>
                    <a:pt x="4225544" y="547116"/>
                    <a:pt x="4225163" y="539877"/>
                  </a:cubicBezTo>
                  <a:cubicBezTo>
                    <a:pt x="4225671" y="540004"/>
                    <a:pt x="4226560" y="539750"/>
                    <a:pt x="4227322" y="539623"/>
                  </a:cubicBezTo>
                  <a:cubicBezTo>
                    <a:pt x="4189984" y="527558"/>
                    <a:pt x="4158869" y="513461"/>
                    <a:pt x="4138041" y="497205"/>
                  </a:cubicBezTo>
                  <a:cubicBezTo>
                    <a:pt x="3772916" y="629158"/>
                    <a:pt x="4120007" y="802767"/>
                    <a:pt x="3447415" y="591947"/>
                  </a:cubicBezTo>
                  <a:cubicBezTo>
                    <a:pt x="2977388" y="756412"/>
                    <a:pt x="2897886" y="467614"/>
                    <a:pt x="2635250" y="559943"/>
                  </a:cubicBezTo>
                  <a:cubicBezTo>
                    <a:pt x="2396998" y="433705"/>
                    <a:pt x="2152650" y="453517"/>
                    <a:pt x="1887601" y="430403"/>
                  </a:cubicBezTo>
                  <a:cubicBezTo>
                    <a:pt x="1865249" y="388239"/>
                    <a:pt x="1846326" y="363982"/>
                    <a:pt x="1827911" y="352298"/>
                  </a:cubicBezTo>
                  <a:cubicBezTo>
                    <a:pt x="1828038" y="353314"/>
                    <a:pt x="1828038" y="354203"/>
                    <a:pt x="1827530" y="352044"/>
                  </a:cubicBezTo>
                  <a:cubicBezTo>
                    <a:pt x="1769237" y="315468"/>
                    <a:pt x="1713992" y="403860"/>
                    <a:pt x="1561846" y="455930"/>
                  </a:cubicBezTo>
                  <a:cubicBezTo>
                    <a:pt x="1529461" y="436626"/>
                    <a:pt x="1503553" y="423418"/>
                    <a:pt x="1480947" y="414401"/>
                  </a:cubicBezTo>
                  <a:lnTo>
                    <a:pt x="1480820" y="414401"/>
                  </a:lnTo>
                  <a:lnTo>
                    <a:pt x="1480693" y="414274"/>
                  </a:lnTo>
                  <a:cubicBezTo>
                    <a:pt x="1393571" y="379349"/>
                    <a:pt x="1356233" y="408305"/>
                    <a:pt x="1190117" y="405638"/>
                  </a:cubicBezTo>
                  <a:cubicBezTo>
                    <a:pt x="1065530" y="360807"/>
                    <a:pt x="981456" y="508381"/>
                    <a:pt x="744601" y="355727"/>
                  </a:cubicBezTo>
                  <a:cubicBezTo>
                    <a:pt x="669036" y="352171"/>
                    <a:pt x="718185" y="292100"/>
                    <a:pt x="497332" y="289306"/>
                  </a:cubicBezTo>
                  <a:cubicBezTo>
                    <a:pt x="398018" y="252857"/>
                    <a:pt x="356108" y="231775"/>
                    <a:pt x="290703" y="226441"/>
                  </a:cubicBezTo>
                  <a:cubicBezTo>
                    <a:pt x="290703" y="226568"/>
                    <a:pt x="290703" y="226568"/>
                    <a:pt x="290703" y="226695"/>
                  </a:cubicBezTo>
                  <a:cubicBezTo>
                    <a:pt x="290576" y="226949"/>
                    <a:pt x="290576" y="226695"/>
                    <a:pt x="290449" y="226314"/>
                  </a:cubicBezTo>
                  <a:cubicBezTo>
                    <a:pt x="265938" y="224409"/>
                    <a:pt x="238379" y="224536"/>
                    <a:pt x="203073" y="226949"/>
                  </a:cubicBezTo>
                  <a:cubicBezTo>
                    <a:pt x="0" y="0"/>
                    <a:pt x="169164" y="2421509"/>
                    <a:pt x="162941" y="2601976"/>
                  </a:cubicBezTo>
                  <a:cubicBezTo>
                    <a:pt x="538099" y="2582799"/>
                    <a:pt x="6508623" y="2641092"/>
                    <a:pt x="6449568" y="2580767"/>
                  </a:cubicBezTo>
                  <a:close/>
                  <a:moveTo>
                    <a:pt x="593598" y="304546"/>
                  </a:moveTo>
                  <a:cubicBezTo>
                    <a:pt x="592836" y="304673"/>
                    <a:pt x="592963" y="298831"/>
                    <a:pt x="593598" y="304546"/>
                  </a:cubicBezTo>
                  <a:close/>
                </a:path>
              </a:pathLst>
            </a:custGeom>
            <a:blipFill>
              <a:blip r:embed="rId10"/>
              <a:stretch>
                <a:fillRect b="-19863"/>
              </a:stretch>
            </a:blipFill>
          </p:spPr>
        </p:sp>
      </p:grpSp>
      <p:sp>
        <p:nvSpPr>
          <p:cNvPr id="14" name="TextBox 14"/>
          <p:cNvSpPr txBox="1"/>
          <p:nvPr/>
        </p:nvSpPr>
        <p:spPr>
          <a:xfrm>
            <a:off x="0" y="223769"/>
            <a:ext cx="6140253" cy="1035558"/>
          </a:xfrm>
          <a:prstGeom prst="rect">
            <a:avLst/>
          </a:prstGeom>
        </p:spPr>
        <p:txBody>
          <a:bodyPr lIns="0" tIns="0" rIns="0" bIns="0" rtlCol="0" anchor="t">
            <a:spAutoFit/>
          </a:bodyPr>
          <a:lstStyle/>
          <a:p>
            <a:pPr algn="ctr">
              <a:lnSpc>
                <a:spcPts val="8316"/>
              </a:lnSpc>
            </a:pPr>
            <a:r>
              <a:rPr lang="en-US" sz="6600">
                <a:solidFill>
                  <a:srgbClr val="FFFFFF"/>
                </a:solidFill>
                <a:latin typeface="18 Khebrat Musamim Bold"/>
              </a:rPr>
              <a:t>Background</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592217" y="8293384"/>
            <a:ext cx="19837040" cy="9461966"/>
          </a:xfrm>
          <a:custGeom>
            <a:avLst/>
            <a:gdLst/>
            <a:ahLst/>
            <a:cxnLst/>
            <a:rect l="l" t="t" r="r" b="b"/>
            <a:pathLst>
              <a:path w="19837040" h="9461966">
                <a:moveTo>
                  <a:pt x="0" y="0"/>
                </a:moveTo>
                <a:lnTo>
                  <a:pt x="19837039" y="0"/>
                </a:lnTo>
                <a:lnTo>
                  <a:pt x="19837039" y="9461966"/>
                </a:lnTo>
                <a:lnTo>
                  <a:pt x="0" y="9461966"/>
                </a:lnTo>
                <a:lnTo>
                  <a:pt x="0" y="0"/>
                </a:lnTo>
                <a:close/>
              </a:path>
            </a:pathLst>
          </a:custGeom>
          <a:blipFill>
            <a:blip r:embed="rId2">
              <a:extLst>
                <a:ext uri="{96DAC541-7B7A-43D3-8B79-37D633B846F1}">
                  <asvg:svgBlip xmlns:asvg="http://schemas.microsoft.com/office/drawing/2016/SVG/main" xmlns="" r:embed="rId3"/>
                </a:ext>
              </a:extLst>
            </a:blip>
            <a:stretch>
              <a:fillRect l="-27503" r="-24139"/>
            </a:stretch>
          </a:blipFill>
        </p:spPr>
      </p:sp>
      <p:sp>
        <p:nvSpPr>
          <p:cNvPr id="3" name="Freeform 3"/>
          <p:cNvSpPr/>
          <p:nvPr/>
        </p:nvSpPr>
        <p:spPr>
          <a:xfrm>
            <a:off x="17192315" y="612415"/>
            <a:ext cx="559181" cy="296366"/>
          </a:xfrm>
          <a:custGeom>
            <a:avLst/>
            <a:gdLst/>
            <a:ahLst/>
            <a:cxnLst/>
            <a:rect l="l" t="t" r="r" b="b"/>
            <a:pathLst>
              <a:path w="559181" h="296366">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2843309" y="1268486"/>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nvGrpSpPr>
          <p:cNvPr id="5" name="Group 5"/>
          <p:cNvGrpSpPr/>
          <p:nvPr/>
        </p:nvGrpSpPr>
        <p:grpSpPr>
          <a:xfrm>
            <a:off x="1006509" y="3137438"/>
            <a:ext cx="16639587" cy="5766715"/>
            <a:chOff x="0" y="0"/>
            <a:chExt cx="4835040" cy="1675660"/>
          </a:xfrm>
        </p:grpSpPr>
        <p:sp>
          <p:nvSpPr>
            <p:cNvPr id="6" name="Freeform 6"/>
            <p:cNvSpPr/>
            <p:nvPr/>
          </p:nvSpPr>
          <p:spPr>
            <a:xfrm>
              <a:off x="0" y="0"/>
              <a:ext cx="4835040" cy="1675661"/>
            </a:xfrm>
            <a:custGeom>
              <a:avLst/>
              <a:gdLst/>
              <a:ahLst/>
              <a:cxnLst/>
              <a:rect l="l" t="t" r="r" b="b"/>
              <a:pathLst>
                <a:path w="4835040" h="1675661">
                  <a:moveTo>
                    <a:pt x="23729" y="0"/>
                  </a:moveTo>
                  <a:lnTo>
                    <a:pt x="4811311" y="0"/>
                  </a:lnTo>
                  <a:cubicBezTo>
                    <a:pt x="4817604" y="0"/>
                    <a:pt x="4823640" y="2500"/>
                    <a:pt x="4828090" y="6950"/>
                  </a:cubicBezTo>
                  <a:cubicBezTo>
                    <a:pt x="4832540" y="11400"/>
                    <a:pt x="4835040" y="17436"/>
                    <a:pt x="4835040" y="23729"/>
                  </a:cubicBezTo>
                  <a:lnTo>
                    <a:pt x="4835040" y="1651932"/>
                  </a:lnTo>
                  <a:cubicBezTo>
                    <a:pt x="4835040" y="1658225"/>
                    <a:pt x="4832540" y="1664260"/>
                    <a:pt x="4828090" y="1668711"/>
                  </a:cubicBezTo>
                  <a:cubicBezTo>
                    <a:pt x="4823640" y="1673160"/>
                    <a:pt x="4817604" y="1675661"/>
                    <a:pt x="4811311" y="1675661"/>
                  </a:cubicBezTo>
                  <a:lnTo>
                    <a:pt x="23729" y="1675661"/>
                  </a:lnTo>
                  <a:cubicBezTo>
                    <a:pt x="17436" y="1675661"/>
                    <a:pt x="11400" y="1673160"/>
                    <a:pt x="6950" y="1668711"/>
                  </a:cubicBezTo>
                  <a:cubicBezTo>
                    <a:pt x="2500" y="1664260"/>
                    <a:pt x="0" y="1658225"/>
                    <a:pt x="0" y="1651932"/>
                  </a:cubicBezTo>
                  <a:lnTo>
                    <a:pt x="0" y="23729"/>
                  </a:lnTo>
                  <a:cubicBezTo>
                    <a:pt x="0" y="17436"/>
                    <a:pt x="2500" y="11400"/>
                    <a:pt x="6950" y="6950"/>
                  </a:cubicBezTo>
                  <a:cubicBezTo>
                    <a:pt x="11400" y="2500"/>
                    <a:pt x="17436" y="0"/>
                    <a:pt x="23729" y="0"/>
                  </a:cubicBezTo>
                  <a:close/>
                </a:path>
              </a:pathLst>
            </a:custGeom>
            <a:solidFill>
              <a:srgbClr val="FFFFFF"/>
            </a:solidFill>
          </p:spPr>
        </p:sp>
        <p:sp>
          <p:nvSpPr>
            <p:cNvPr id="7" name="TextBox 7"/>
            <p:cNvSpPr txBox="1"/>
            <p:nvPr/>
          </p:nvSpPr>
          <p:spPr>
            <a:xfrm>
              <a:off x="0" y="-57150"/>
              <a:ext cx="4835040" cy="173281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a:off x="1342285" y="3232688"/>
            <a:ext cx="2945178" cy="854102"/>
            <a:chOff x="0" y="0"/>
            <a:chExt cx="3926904" cy="1138802"/>
          </a:xfrm>
        </p:grpSpPr>
        <p:sp>
          <p:nvSpPr>
            <p:cNvPr id="9" name="Freeform 9"/>
            <p:cNvSpPr/>
            <p:nvPr/>
          </p:nvSpPr>
          <p:spPr>
            <a:xfrm>
              <a:off x="0" y="0"/>
              <a:ext cx="3926904" cy="1138802"/>
            </a:xfrm>
            <a:custGeom>
              <a:avLst/>
              <a:gdLst/>
              <a:ahLst/>
              <a:cxnLst/>
              <a:rect l="l" t="t" r="r" b="b"/>
              <a:pathLst>
                <a:path w="3926904" h="1138802">
                  <a:moveTo>
                    <a:pt x="0" y="0"/>
                  </a:moveTo>
                  <a:lnTo>
                    <a:pt x="3926904" y="0"/>
                  </a:lnTo>
                  <a:lnTo>
                    <a:pt x="3926904" y="1138802"/>
                  </a:lnTo>
                  <a:lnTo>
                    <a:pt x="0" y="1138802"/>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TextBox 10"/>
            <p:cNvSpPr txBox="1"/>
            <p:nvPr/>
          </p:nvSpPr>
          <p:spPr>
            <a:xfrm>
              <a:off x="399978" y="109239"/>
              <a:ext cx="1563474" cy="853649"/>
            </a:xfrm>
            <a:prstGeom prst="rect">
              <a:avLst/>
            </a:prstGeom>
          </p:spPr>
          <p:txBody>
            <a:bodyPr lIns="0" tIns="0" rIns="0" bIns="0" rtlCol="0" anchor="t">
              <a:spAutoFit/>
            </a:bodyPr>
            <a:lstStyle/>
            <a:p>
              <a:pPr algn="l">
                <a:lnSpc>
                  <a:spcPts val="4944"/>
                </a:lnSpc>
              </a:pPr>
              <a:r>
                <a:rPr lang="en-US" sz="3531" spc="204">
                  <a:solidFill>
                    <a:srgbClr val="FFFFFF"/>
                  </a:solidFill>
                  <a:latin typeface="Kollektif"/>
                </a:rPr>
                <a:t>KNN</a:t>
              </a:r>
            </a:p>
          </p:txBody>
        </p:sp>
      </p:grpSp>
      <p:sp>
        <p:nvSpPr>
          <p:cNvPr id="11" name="TextBox 11"/>
          <p:cNvSpPr txBox="1"/>
          <p:nvPr/>
        </p:nvSpPr>
        <p:spPr>
          <a:xfrm>
            <a:off x="1342285" y="4065122"/>
            <a:ext cx="15850030" cy="3768471"/>
          </a:xfrm>
          <a:prstGeom prst="rect">
            <a:avLst/>
          </a:prstGeom>
        </p:spPr>
        <p:txBody>
          <a:bodyPr lIns="0" tIns="0" rIns="0" bIns="0" rtlCol="0" anchor="t">
            <a:spAutoFit/>
          </a:bodyPr>
          <a:lstStyle/>
          <a:p>
            <a:pPr algn="l">
              <a:lnSpc>
                <a:spcPts val="4913"/>
              </a:lnSpc>
            </a:pPr>
            <a:r>
              <a:rPr lang="en-US" sz="3509" spc="203">
                <a:solidFill>
                  <a:srgbClr val="18072B"/>
                </a:solidFill>
                <a:latin typeface="Kollektif"/>
              </a:rPr>
              <a:t>The K-Nearest Neighbors (KNN) algorithm is a classification algorithm used for classifying data points. It works based on the idea of classifying a new element (such as a face image) by considering its similarity to other elements in the training dataset. KNN is considered a simple yet powerful algorithm.</a:t>
            </a:r>
          </a:p>
          <a:p>
            <a:pPr algn="l">
              <a:lnSpc>
                <a:spcPts val="4913"/>
              </a:lnSpc>
            </a:pPr>
            <a:endParaRPr lang="en-US" sz="3509" spc="203">
              <a:solidFill>
                <a:srgbClr val="18072B"/>
              </a:solidFill>
              <a:latin typeface="Kollektif"/>
            </a:endParaRPr>
          </a:p>
        </p:txBody>
      </p:sp>
      <p:grpSp>
        <p:nvGrpSpPr>
          <p:cNvPr id="12" name="Group 12"/>
          <p:cNvGrpSpPr/>
          <p:nvPr/>
        </p:nvGrpSpPr>
        <p:grpSpPr>
          <a:xfrm>
            <a:off x="9267300" y="6933757"/>
            <a:ext cx="7943516" cy="2999838"/>
            <a:chOff x="0" y="0"/>
            <a:chExt cx="6347206" cy="2396998"/>
          </a:xfrm>
        </p:grpSpPr>
        <p:sp>
          <p:nvSpPr>
            <p:cNvPr id="13" name="Freeform 13"/>
            <p:cNvSpPr/>
            <p:nvPr/>
          </p:nvSpPr>
          <p:spPr>
            <a:xfrm>
              <a:off x="-102743" y="-211963"/>
              <a:ext cx="6678549" cy="2641092"/>
            </a:xfrm>
            <a:custGeom>
              <a:avLst/>
              <a:gdLst/>
              <a:ahLst/>
              <a:cxnLst/>
              <a:rect l="l" t="t" r="r" b="b"/>
              <a:pathLst>
                <a:path w="6678549" h="2641092">
                  <a:moveTo>
                    <a:pt x="6449568" y="2580767"/>
                  </a:moveTo>
                  <a:cubicBezTo>
                    <a:pt x="6379591" y="9525"/>
                    <a:pt x="6678549" y="646303"/>
                    <a:pt x="5719826" y="667893"/>
                  </a:cubicBezTo>
                  <a:cubicBezTo>
                    <a:pt x="5719826" y="668274"/>
                    <a:pt x="5719953" y="668528"/>
                    <a:pt x="5720080" y="669036"/>
                  </a:cubicBezTo>
                  <a:cubicBezTo>
                    <a:pt x="5719826" y="669417"/>
                    <a:pt x="5719699" y="668655"/>
                    <a:pt x="5719445" y="667893"/>
                  </a:cubicBezTo>
                  <a:cubicBezTo>
                    <a:pt x="5691505" y="668528"/>
                    <a:pt x="5662422" y="668655"/>
                    <a:pt x="5632069" y="668147"/>
                  </a:cubicBezTo>
                  <a:cubicBezTo>
                    <a:pt x="5353939" y="731774"/>
                    <a:pt x="5655310" y="787908"/>
                    <a:pt x="5138420" y="658876"/>
                  </a:cubicBezTo>
                  <a:cubicBezTo>
                    <a:pt x="5107686" y="701294"/>
                    <a:pt x="4847590" y="611505"/>
                    <a:pt x="4790440" y="557276"/>
                  </a:cubicBezTo>
                  <a:cubicBezTo>
                    <a:pt x="4726051" y="605155"/>
                    <a:pt x="4407408" y="596773"/>
                    <a:pt x="4229735" y="540385"/>
                  </a:cubicBezTo>
                  <a:cubicBezTo>
                    <a:pt x="4230116" y="541147"/>
                    <a:pt x="4229989" y="542417"/>
                    <a:pt x="4229100" y="544703"/>
                  </a:cubicBezTo>
                  <a:cubicBezTo>
                    <a:pt x="4227449" y="544068"/>
                    <a:pt x="4225544" y="547116"/>
                    <a:pt x="4225163" y="539877"/>
                  </a:cubicBezTo>
                  <a:cubicBezTo>
                    <a:pt x="4225671" y="540004"/>
                    <a:pt x="4226560" y="539750"/>
                    <a:pt x="4227322" y="539623"/>
                  </a:cubicBezTo>
                  <a:cubicBezTo>
                    <a:pt x="4189984" y="527558"/>
                    <a:pt x="4158869" y="513461"/>
                    <a:pt x="4138041" y="497205"/>
                  </a:cubicBezTo>
                  <a:cubicBezTo>
                    <a:pt x="3772916" y="629158"/>
                    <a:pt x="4120007" y="802767"/>
                    <a:pt x="3447415" y="591947"/>
                  </a:cubicBezTo>
                  <a:cubicBezTo>
                    <a:pt x="2977388" y="756412"/>
                    <a:pt x="2897886" y="467614"/>
                    <a:pt x="2635250" y="559943"/>
                  </a:cubicBezTo>
                  <a:cubicBezTo>
                    <a:pt x="2396998" y="433705"/>
                    <a:pt x="2152650" y="453517"/>
                    <a:pt x="1887601" y="430403"/>
                  </a:cubicBezTo>
                  <a:cubicBezTo>
                    <a:pt x="1865249" y="388239"/>
                    <a:pt x="1846326" y="363982"/>
                    <a:pt x="1827911" y="352298"/>
                  </a:cubicBezTo>
                  <a:cubicBezTo>
                    <a:pt x="1828038" y="353314"/>
                    <a:pt x="1828038" y="354203"/>
                    <a:pt x="1827530" y="352044"/>
                  </a:cubicBezTo>
                  <a:cubicBezTo>
                    <a:pt x="1769237" y="315468"/>
                    <a:pt x="1713992" y="403860"/>
                    <a:pt x="1561846" y="455930"/>
                  </a:cubicBezTo>
                  <a:cubicBezTo>
                    <a:pt x="1529461" y="436626"/>
                    <a:pt x="1503553" y="423418"/>
                    <a:pt x="1480947" y="414401"/>
                  </a:cubicBezTo>
                  <a:lnTo>
                    <a:pt x="1480820" y="414401"/>
                  </a:lnTo>
                  <a:lnTo>
                    <a:pt x="1480693" y="414274"/>
                  </a:lnTo>
                  <a:cubicBezTo>
                    <a:pt x="1393571" y="379349"/>
                    <a:pt x="1356233" y="408305"/>
                    <a:pt x="1190117" y="405638"/>
                  </a:cubicBezTo>
                  <a:cubicBezTo>
                    <a:pt x="1065530" y="360807"/>
                    <a:pt x="981456" y="508381"/>
                    <a:pt x="744601" y="355727"/>
                  </a:cubicBezTo>
                  <a:cubicBezTo>
                    <a:pt x="669036" y="352171"/>
                    <a:pt x="718185" y="292100"/>
                    <a:pt x="497332" y="289306"/>
                  </a:cubicBezTo>
                  <a:cubicBezTo>
                    <a:pt x="398018" y="252857"/>
                    <a:pt x="356108" y="231775"/>
                    <a:pt x="290703" y="226441"/>
                  </a:cubicBezTo>
                  <a:cubicBezTo>
                    <a:pt x="290703" y="226568"/>
                    <a:pt x="290703" y="226568"/>
                    <a:pt x="290703" y="226695"/>
                  </a:cubicBezTo>
                  <a:cubicBezTo>
                    <a:pt x="290576" y="226949"/>
                    <a:pt x="290576" y="226695"/>
                    <a:pt x="290449" y="226314"/>
                  </a:cubicBezTo>
                  <a:cubicBezTo>
                    <a:pt x="265938" y="224409"/>
                    <a:pt x="238379" y="224536"/>
                    <a:pt x="203073" y="226949"/>
                  </a:cubicBezTo>
                  <a:cubicBezTo>
                    <a:pt x="0" y="0"/>
                    <a:pt x="169164" y="2421509"/>
                    <a:pt x="162941" y="2601976"/>
                  </a:cubicBezTo>
                  <a:cubicBezTo>
                    <a:pt x="538099" y="2582799"/>
                    <a:pt x="6508623" y="2641092"/>
                    <a:pt x="6449568" y="2580767"/>
                  </a:cubicBezTo>
                  <a:close/>
                  <a:moveTo>
                    <a:pt x="593598" y="304546"/>
                  </a:moveTo>
                  <a:cubicBezTo>
                    <a:pt x="592836" y="304673"/>
                    <a:pt x="592963" y="298831"/>
                    <a:pt x="593598" y="304546"/>
                  </a:cubicBezTo>
                  <a:close/>
                </a:path>
              </a:pathLst>
            </a:custGeom>
            <a:blipFill>
              <a:blip r:embed="rId10"/>
              <a:stretch>
                <a:fillRect t="-2033" b="-2033"/>
              </a:stretch>
            </a:blipFill>
          </p:spPr>
        </p:sp>
      </p:grpSp>
      <p:sp>
        <p:nvSpPr>
          <p:cNvPr id="14" name="TextBox 14"/>
          <p:cNvSpPr txBox="1"/>
          <p:nvPr/>
        </p:nvSpPr>
        <p:spPr>
          <a:xfrm>
            <a:off x="0" y="223769"/>
            <a:ext cx="6140253" cy="1035558"/>
          </a:xfrm>
          <a:prstGeom prst="rect">
            <a:avLst/>
          </a:prstGeom>
        </p:spPr>
        <p:txBody>
          <a:bodyPr lIns="0" tIns="0" rIns="0" bIns="0" rtlCol="0" anchor="t">
            <a:spAutoFit/>
          </a:bodyPr>
          <a:lstStyle/>
          <a:p>
            <a:pPr algn="ctr">
              <a:lnSpc>
                <a:spcPts val="8316"/>
              </a:lnSpc>
            </a:pPr>
            <a:r>
              <a:rPr lang="en-US" sz="6600">
                <a:solidFill>
                  <a:srgbClr val="FFFFFF"/>
                </a:solidFill>
                <a:latin typeface="18 Khebrat Musamim Bold"/>
              </a:rPr>
              <a:t>Background</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923222" flipH="1" flipV="1">
            <a:off x="-1574321" y="2539910"/>
            <a:ext cx="5638923" cy="7984316"/>
          </a:xfrm>
          <a:custGeom>
            <a:avLst/>
            <a:gdLst/>
            <a:ahLst/>
            <a:cxnLst/>
            <a:rect l="l" t="t" r="r" b="b"/>
            <a:pathLst>
              <a:path w="5638923" h="7984316">
                <a:moveTo>
                  <a:pt x="5638924" y="7984316"/>
                </a:moveTo>
                <a:lnTo>
                  <a:pt x="0" y="7984316"/>
                </a:lnTo>
                <a:lnTo>
                  <a:pt x="0" y="0"/>
                </a:lnTo>
                <a:lnTo>
                  <a:pt x="5638924" y="0"/>
                </a:lnTo>
                <a:lnTo>
                  <a:pt x="5638924" y="7984316"/>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2826837" y="3723209"/>
            <a:ext cx="1145980" cy="1145980"/>
          </a:xfrm>
          <a:custGeom>
            <a:avLst/>
            <a:gdLst/>
            <a:ahLst/>
            <a:cxnLst/>
            <a:rect l="l" t="t" r="r" b="b"/>
            <a:pathLst>
              <a:path w="1145980" h="1145980">
                <a:moveTo>
                  <a:pt x="0" y="0"/>
                </a:moveTo>
                <a:lnTo>
                  <a:pt x="1145980" y="0"/>
                </a:lnTo>
                <a:lnTo>
                  <a:pt x="1145980" y="1145980"/>
                </a:lnTo>
                <a:lnTo>
                  <a:pt x="0" y="114598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2826837" y="5726642"/>
            <a:ext cx="1145980" cy="1145980"/>
          </a:xfrm>
          <a:custGeom>
            <a:avLst/>
            <a:gdLst/>
            <a:ahLst/>
            <a:cxnLst/>
            <a:rect l="l" t="t" r="r" b="b"/>
            <a:pathLst>
              <a:path w="1145980" h="1145980">
                <a:moveTo>
                  <a:pt x="0" y="0"/>
                </a:moveTo>
                <a:lnTo>
                  <a:pt x="1145980" y="0"/>
                </a:lnTo>
                <a:lnTo>
                  <a:pt x="1145980" y="1145980"/>
                </a:lnTo>
                <a:lnTo>
                  <a:pt x="0" y="114598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2848789" y="7730075"/>
            <a:ext cx="1145980" cy="1145980"/>
          </a:xfrm>
          <a:custGeom>
            <a:avLst/>
            <a:gdLst/>
            <a:ahLst/>
            <a:cxnLst/>
            <a:rect l="l" t="t" r="r" b="b"/>
            <a:pathLst>
              <a:path w="1145980" h="1145980">
                <a:moveTo>
                  <a:pt x="0" y="0"/>
                </a:moveTo>
                <a:lnTo>
                  <a:pt x="1145980" y="0"/>
                </a:lnTo>
                <a:lnTo>
                  <a:pt x="1145980" y="1145980"/>
                </a:lnTo>
                <a:lnTo>
                  <a:pt x="0" y="114598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9119970" y="3723209"/>
            <a:ext cx="1145980" cy="1145980"/>
          </a:xfrm>
          <a:custGeom>
            <a:avLst/>
            <a:gdLst/>
            <a:ahLst/>
            <a:cxnLst/>
            <a:rect l="l" t="t" r="r" b="b"/>
            <a:pathLst>
              <a:path w="1145980" h="1145980">
                <a:moveTo>
                  <a:pt x="0" y="0"/>
                </a:moveTo>
                <a:lnTo>
                  <a:pt x="1145981" y="0"/>
                </a:lnTo>
                <a:lnTo>
                  <a:pt x="1145981" y="1145980"/>
                </a:lnTo>
                <a:lnTo>
                  <a:pt x="0" y="114598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9119970" y="5726642"/>
            <a:ext cx="1145980" cy="1145980"/>
          </a:xfrm>
          <a:custGeom>
            <a:avLst/>
            <a:gdLst/>
            <a:ahLst/>
            <a:cxnLst/>
            <a:rect l="l" t="t" r="r" b="b"/>
            <a:pathLst>
              <a:path w="1145980" h="1145980">
                <a:moveTo>
                  <a:pt x="0" y="0"/>
                </a:moveTo>
                <a:lnTo>
                  <a:pt x="1145981" y="0"/>
                </a:lnTo>
                <a:lnTo>
                  <a:pt x="1145981" y="1145980"/>
                </a:lnTo>
                <a:lnTo>
                  <a:pt x="0" y="114598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Freeform 8"/>
          <p:cNvSpPr/>
          <p:nvPr/>
        </p:nvSpPr>
        <p:spPr>
          <a:xfrm>
            <a:off x="17192315" y="612415"/>
            <a:ext cx="559181" cy="296366"/>
          </a:xfrm>
          <a:custGeom>
            <a:avLst/>
            <a:gdLst/>
            <a:ahLst/>
            <a:cxnLst/>
            <a:rect l="l" t="t" r="r" b="b"/>
            <a:pathLst>
              <a:path w="559181" h="296366">
                <a:moveTo>
                  <a:pt x="0" y="0"/>
                </a:moveTo>
                <a:lnTo>
                  <a:pt x="559182" y="0"/>
                </a:lnTo>
                <a:lnTo>
                  <a:pt x="559182" y="296366"/>
                </a:lnTo>
                <a:lnTo>
                  <a:pt x="0" y="29636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9" name="Freeform 9"/>
          <p:cNvSpPr/>
          <p:nvPr/>
        </p:nvSpPr>
        <p:spPr>
          <a:xfrm>
            <a:off x="-2843309" y="1268486"/>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Freeform 10"/>
          <p:cNvSpPr/>
          <p:nvPr/>
        </p:nvSpPr>
        <p:spPr>
          <a:xfrm rot="71717" flipH="1">
            <a:off x="11699210" y="38896"/>
            <a:ext cx="11147860" cy="13370747"/>
          </a:xfrm>
          <a:custGeom>
            <a:avLst/>
            <a:gdLst/>
            <a:ahLst/>
            <a:cxnLst/>
            <a:rect l="l" t="t" r="r" b="b"/>
            <a:pathLst>
              <a:path w="11147860" h="13370747">
                <a:moveTo>
                  <a:pt x="11147860" y="0"/>
                </a:moveTo>
                <a:lnTo>
                  <a:pt x="0" y="0"/>
                </a:lnTo>
                <a:lnTo>
                  <a:pt x="0" y="13370747"/>
                </a:lnTo>
                <a:lnTo>
                  <a:pt x="11147860" y="13370747"/>
                </a:lnTo>
                <a:lnTo>
                  <a:pt x="1114786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1" name="TextBox 11"/>
          <p:cNvSpPr txBox="1"/>
          <p:nvPr/>
        </p:nvSpPr>
        <p:spPr>
          <a:xfrm>
            <a:off x="2844462" y="4046124"/>
            <a:ext cx="1128355" cy="540954"/>
          </a:xfrm>
          <a:prstGeom prst="rect">
            <a:avLst/>
          </a:prstGeom>
        </p:spPr>
        <p:txBody>
          <a:bodyPr lIns="0" tIns="0" rIns="0" bIns="0" rtlCol="0" anchor="t">
            <a:spAutoFit/>
          </a:bodyPr>
          <a:lstStyle/>
          <a:p>
            <a:pPr algn="ctr">
              <a:lnSpc>
                <a:spcPts val="4381"/>
              </a:lnSpc>
              <a:spcBef>
                <a:spcPct val="0"/>
              </a:spcBef>
            </a:pPr>
            <a:r>
              <a:rPr lang="en-US" sz="3129">
                <a:solidFill>
                  <a:srgbClr val="FFFFFF"/>
                </a:solidFill>
                <a:latin typeface="Roboto Bold"/>
              </a:rPr>
              <a:t>01</a:t>
            </a:r>
          </a:p>
        </p:txBody>
      </p:sp>
      <p:sp>
        <p:nvSpPr>
          <p:cNvPr id="12" name="TextBox 12"/>
          <p:cNvSpPr txBox="1"/>
          <p:nvPr/>
        </p:nvSpPr>
        <p:spPr>
          <a:xfrm>
            <a:off x="2866414" y="8002808"/>
            <a:ext cx="1128355" cy="540954"/>
          </a:xfrm>
          <a:prstGeom prst="rect">
            <a:avLst/>
          </a:prstGeom>
        </p:spPr>
        <p:txBody>
          <a:bodyPr lIns="0" tIns="0" rIns="0" bIns="0" rtlCol="0" anchor="t">
            <a:spAutoFit/>
          </a:bodyPr>
          <a:lstStyle/>
          <a:p>
            <a:pPr algn="ctr">
              <a:lnSpc>
                <a:spcPts val="4381"/>
              </a:lnSpc>
              <a:spcBef>
                <a:spcPct val="0"/>
              </a:spcBef>
            </a:pPr>
            <a:r>
              <a:rPr lang="en-US" sz="3129">
                <a:solidFill>
                  <a:srgbClr val="FFFFFF"/>
                </a:solidFill>
                <a:latin typeface="Roboto Bold"/>
              </a:rPr>
              <a:t>05</a:t>
            </a:r>
          </a:p>
        </p:txBody>
      </p:sp>
      <p:sp>
        <p:nvSpPr>
          <p:cNvPr id="13" name="TextBox 13"/>
          <p:cNvSpPr txBox="1"/>
          <p:nvPr/>
        </p:nvSpPr>
        <p:spPr>
          <a:xfrm>
            <a:off x="2848789" y="5995818"/>
            <a:ext cx="1128355" cy="540954"/>
          </a:xfrm>
          <a:prstGeom prst="rect">
            <a:avLst/>
          </a:prstGeom>
        </p:spPr>
        <p:txBody>
          <a:bodyPr lIns="0" tIns="0" rIns="0" bIns="0" rtlCol="0" anchor="t">
            <a:spAutoFit/>
          </a:bodyPr>
          <a:lstStyle/>
          <a:p>
            <a:pPr algn="ctr">
              <a:lnSpc>
                <a:spcPts val="4381"/>
              </a:lnSpc>
              <a:spcBef>
                <a:spcPct val="0"/>
              </a:spcBef>
            </a:pPr>
            <a:r>
              <a:rPr lang="en-US" sz="3129">
                <a:solidFill>
                  <a:srgbClr val="FFFFFF"/>
                </a:solidFill>
                <a:latin typeface="Roboto Bold"/>
              </a:rPr>
              <a:t>03</a:t>
            </a:r>
          </a:p>
        </p:txBody>
      </p:sp>
      <p:sp>
        <p:nvSpPr>
          <p:cNvPr id="14" name="TextBox 14"/>
          <p:cNvSpPr txBox="1"/>
          <p:nvPr/>
        </p:nvSpPr>
        <p:spPr>
          <a:xfrm>
            <a:off x="9137595" y="4034841"/>
            <a:ext cx="1128355" cy="540954"/>
          </a:xfrm>
          <a:prstGeom prst="rect">
            <a:avLst/>
          </a:prstGeom>
        </p:spPr>
        <p:txBody>
          <a:bodyPr lIns="0" tIns="0" rIns="0" bIns="0" rtlCol="0" anchor="t">
            <a:spAutoFit/>
          </a:bodyPr>
          <a:lstStyle/>
          <a:p>
            <a:pPr algn="ctr">
              <a:lnSpc>
                <a:spcPts val="4381"/>
              </a:lnSpc>
              <a:spcBef>
                <a:spcPct val="0"/>
              </a:spcBef>
            </a:pPr>
            <a:r>
              <a:rPr lang="en-US" sz="3129">
                <a:solidFill>
                  <a:srgbClr val="FFFFFF"/>
                </a:solidFill>
                <a:latin typeface="Roboto Bold"/>
              </a:rPr>
              <a:t>02</a:t>
            </a:r>
          </a:p>
        </p:txBody>
      </p:sp>
      <p:sp>
        <p:nvSpPr>
          <p:cNvPr id="15" name="TextBox 15"/>
          <p:cNvSpPr txBox="1"/>
          <p:nvPr/>
        </p:nvSpPr>
        <p:spPr>
          <a:xfrm>
            <a:off x="9137595" y="5995818"/>
            <a:ext cx="1128355" cy="540954"/>
          </a:xfrm>
          <a:prstGeom prst="rect">
            <a:avLst/>
          </a:prstGeom>
        </p:spPr>
        <p:txBody>
          <a:bodyPr lIns="0" tIns="0" rIns="0" bIns="0" rtlCol="0" anchor="t">
            <a:spAutoFit/>
          </a:bodyPr>
          <a:lstStyle/>
          <a:p>
            <a:pPr algn="ctr">
              <a:lnSpc>
                <a:spcPts val="4381"/>
              </a:lnSpc>
              <a:spcBef>
                <a:spcPct val="0"/>
              </a:spcBef>
            </a:pPr>
            <a:r>
              <a:rPr lang="en-US" sz="3129">
                <a:solidFill>
                  <a:srgbClr val="FFFFFF"/>
                </a:solidFill>
                <a:latin typeface="Roboto Bold"/>
              </a:rPr>
              <a:t>04</a:t>
            </a:r>
          </a:p>
        </p:txBody>
      </p:sp>
      <p:sp>
        <p:nvSpPr>
          <p:cNvPr id="16" name="TextBox 16"/>
          <p:cNvSpPr txBox="1"/>
          <p:nvPr/>
        </p:nvSpPr>
        <p:spPr>
          <a:xfrm>
            <a:off x="632370" y="255773"/>
            <a:ext cx="6796388" cy="1009650"/>
          </a:xfrm>
          <a:prstGeom prst="rect">
            <a:avLst/>
          </a:prstGeom>
        </p:spPr>
        <p:txBody>
          <a:bodyPr lIns="0" tIns="0" rIns="0" bIns="0" rtlCol="0" anchor="t">
            <a:spAutoFit/>
          </a:bodyPr>
          <a:lstStyle/>
          <a:p>
            <a:pPr algn="l">
              <a:lnSpc>
                <a:spcPts val="8012"/>
              </a:lnSpc>
            </a:pPr>
            <a:r>
              <a:rPr lang="en-US" sz="6676">
                <a:solidFill>
                  <a:srgbClr val="FFFFFF"/>
                </a:solidFill>
                <a:latin typeface="18 Khebrat Musamim Bold"/>
              </a:rPr>
              <a:t>Methodology </a:t>
            </a:r>
          </a:p>
        </p:txBody>
      </p:sp>
      <p:sp>
        <p:nvSpPr>
          <p:cNvPr id="17" name="TextBox 17"/>
          <p:cNvSpPr txBox="1"/>
          <p:nvPr/>
        </p:nvSpPr>
        <p:spPr>
          <a:xfrm>
            <a:off x="4599914" y="4034841"/>
            <a:ext cx="3725949" cy="433475"/>
          </a:xfrm>
          <a:prstGeom prst="rect">
            <a:avLst/>
          </a:prstGeom>
        </p:spPr>
        <p:txBody>
          <a:bodyPr lIns="0" tIns="0" rIns="0" bIns="0" rtlCol="0" anchor="t">
            <a:spAutoFit/>
          </a:bodyPr>
          <a:lstStyle/>
          <a:p>
            <a:pPr algn="l">
              <a:lnSpc>
                <a:spcPts val="3413"/>
              </a:lnSpc>
              <a:spcBef>
                <a:spcPct val="0"/>
              </a:spcBef>
            </a:pPr>
            <a:r>
              <a:rPr lang="en-US" sz="2438">
                <a:solidFill>
                  <a:srgbClr val="FFFFFF"/>
                </a:solidFill>
                <a:latin typeface="Roboto Bold"/>
              </a:rPr>
              <a:t>Framework</a:t>
            </a:r>
          </a:p>
        </p:txBody>
      </p:sp>
      <p:sp>
        <p:nvSpPr>
          <p:cNvPr id="18" name="TextBox 18"/>
          <p:cNvSpPr txBox="1"/>
          <p:nvPr/>
        </p:nvSpPr>
        <p:spPr>
          <a:xfrm>
            <a:off x="4635164" y="6049557"/>
            <a:ext cx="3503497" cy="433475"/>
          </a:xfrm>
          <a:prstGeom prst="rect">
            <a:avLst/>
          </a:prstGeom>
        </p:spPr>
        <p:txBody>
          <a:bodyPr lIns="0" tIns="0" rIns="0" bIns="0" rtlCol="0" anchor="t">
            <a:spAutoFit/>
          </a:bodyPr>
          <a:lstStyle/>
          <a:p>
            <a:pPr algn="l">
              <a:lnSpc>
                <a:spcPts val="3413"/>
              </a:lnSpc>
              <a:spcBef>
                <a:spcPct val="0"/>
              </a:spcBef>
            </a:pPr>
            <a:r>
              <a:rPr lang="en-US" sz="2438">
                <a:solidFill>
                  <a:srgbClr val="FFFFFF"/>
                </a:solidFill>
                <a:latin typeface="Roboto Bold"/>
              </a:rPr>
              <a:t>Data Preprocessing </a:t>
            </a:r>
          </a:p>
        </p:txBody>
      </p:sp>
      <p:sp>
        <p:nvSpPr>
          <p:cNvPr id="19" name="TextBox 19"/>
          <p:cNvSpPr txBox="1"/>
          <p:nvPr/>
        </p:nvSpPr>
        <p:spPr>
          <a:xfrm>
            <a:off x="4599914" y="8052990"/>
            <a:ext cx="3503497" cy="433475"/>
          </a:xfrm>
          <a:prstGeom prst="rect">
            <a:avLst/>
          </a:prstGeom>
        </p:spPr>
        <p:txBody>
          <a:bodyPr lIns="0" tIns="0" rIns="0" bIns="0" rtlCol="0" anchor="t">
            <a:spAutoFit/>
          </a:bodyPr>
          <a:lstStyle/>
          <a:p>
            <a:pPr algn="l">
              <a:lnSpc>
                <a:spcPts val="3413"/>
              </a:lnSpc>
              <a:spcBef>
                <a:spcPct val="0"/>
              </a:spcBef>
            </a:pPr>
            <a:r>
              <a:rPr lang="en-US" sz="2438">
                <a:solidFill>
                  <a:srgbClr val="FFFFFF"/>
                </a:solidFill>
                <a:latin typeface="Roboto Bold"/>
              </a:rPr>
              <a:t>Tools</a:t>
            </a:r>
          </a:p>
        </p:txBody>
      </p:sp>
      <p:sp>
        <p:nvSpPr>
          <p:cNvPr id="20" name="TextBox 20"/>
          <p:cNvSpPr txBox="1"/>
          <p:nvPr/>
        </p:nvSpPr>
        <p:spPr>
          <a:xfrm>
            <a:off x="10891177" y="4034841"/>
            <a:ext cx="4569986" cy="433475"/>
          </a:xfrm>
          <a:prstGeom prst="rect">
            <a:avLst/>
          </a:prstGeom>
        </p:spPr>
        <p:txBody>
          <a:bodyPr lIns="0" tIns="0" rIns="0" bIns="0" rtlCol="0" anchor="t">
            <a:spAutoFit/>
          </a:bodyPr>
          <a:lstStyle/>
          <a:p>
            <a:pPr algn="l">
              <a:lnSpc>
                <a:spcPts val="3413"/>
              </a:lnSpc>
              <a:spcBef>
                <a:spcPct val="0"/>
              </a:spcBef>
            </a:pPr>
            <a:r>
              <a:rPr lang="en-US" sz="2438">
                <a:solidFill>
                  <a:srgbClr val="FFFFFF"/>
                </a:solidFill>
                <a:latin typeface="Roboto Bold"/>
              </a:rPr>
              <a:t>Data Collection</a:t>
            </a:r>
          </a:p>
        </p:txBody>
      </p:sp>
      <p:sp>
        <p:nvSpPr>
          <p:cNvPr id="21" name="TextBox 21"/>
          <p:cNvSpPr txBox="1"/>
          <p:nvPr/>
        </p:nvSpPr>
        <p:spPr>
          <a:xfrm>
            <a:off x="10891177" y="6049557"/>
            <a:ext cx="4569986" cy="433475"/>
          </a:xfrm>
          <a:prstGeom prst="rect">
            <a:avLst/>
          </a:prstGeom>
        </p:spPr>
        <p:txBody>
          <a:bodyPr lIns="0" tIns="0" rIns="0" bIns="0" rtlCol="0" anchor="t">
            <a:spAutoFit/>
          </a:bodyPr>
          <a:lstStyle/>
          <a:p>
            <a:pPr algn="l">
              <a:lnSpc>
                <a:spcPts val="3413"/>
              </a:lnSpc>
              <a:spcBef>
                <a:spcPct val="0"/>
              </a:spcBef>
            </a:pPr>
            <a:r>
              <a:rPr lang="en-US" sz="2438">
                <a:solidFill>
                  <a:srgbClr val="FFFFFF"/>
                </a:solidFill>
                <a:latin typeface="Roboto Bold"/>
              </a:rPr>
              <a:t>Evaluation</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grpSp>
        <p:nvGrpSpPr>
          <p:cNvPr id="2" name="Group 2"/>
          <p:cNvGrpSpPr/>
          <p:nvPr/>
        </p:nvGrpSpPr>
        <p:grpSpPr>
          <a:xfrm>
            <a:off x="-2331610" y="-931314"/>
            <a:ext cx="20975889" cy="11589400"/>
            <a:chOff x="0" y="0"/>
            <a:chExt cx="5524514" cy="3052352"/>
          </a:xfrm>
        </p:grpSpPr>
        <p:sp>
          <p:nvSpPr>
            <p:cNvPr id="3" name="Freeform 3"/>
            <p:cNvSpPr/>
            <p:nvPr/>
          </p:nvSpPr>
          <p:spPr>
            <a:xfrm>
              <a:off x="0" y="0"/>
              <a:ext cx="5524514" cy="3052352"/>
            </a:xfrm>
            <a:custGeom>
              <a:avLst/>
              <a:gdLst/>
              <a:ahLst/>
              <a:cxnLst/>
              <a:rect l="l" t="t" r="r" b="b"/>
              <a:pathLst>
                <a:path w="5524514" h="3052352">
                  <a:moveTo>
                    <a:pt x="0" y="0"/>
                  </a:moveTo>
                  <a:lnTo>
                    <a:pt x="5524514" y="0"/>
                  </a:lnTo>
                  <a:lnTo>
                    <a:pt x="5524514" y="3052352"/>
                  </a:lnTo>
                  <a:lnTo>
                    <a:pt x="0" y="3052352"/>
                  </a:lnTo>
                  <a:close/>
                </a:path>
              </a:pathLst>
            </a:custGeom>
            <a:gradFill rotWithShape="1">
              <a:gsLst>
                <a:gs pos="0">
                  <a:srgbClr val="000000">
                    <a:alpha val="100000"/>
                  </a:srgbClr>
                </a:gs>
                <a:gs pos="100000">
                  <a:srgbClr val="3533CD">
                    <a:alpha val="100000"/>
                  </a:srgbClr>
                </a:gs>
              </a:gsLst>
              <a:lin ang="0"/>
            </a:gradFill>
          </p:spPr>
        </p:sp>
        <p:sp>
          <p:nvSpPr>
            <p:cNvPr id="4" name="TextBox 4"/>
            <p:cNvSpPr txBox="1"/>
            <p:nvPr/>
          </p:nvSpPr>
          <p:spPr>
            <a:xfrm>
              <a:off x="0" y="-47625"/>
              <a:ext cx="5524514" cy="3099977"/>
            </a:xfrm>
            <a:prstGeom prst="rect">
              <a:avLst/>
            </a:prstGeom>
          </p:spPr>
          <p:txBody>
            <a:bodyPr lIns="50800" tIns="50800" rIns="50800" bIns="50800" rtlCol="0" anchor="ctr"/>
            <a:lstStyle/>
            <a:p>
              <a:pPr algn="ctr">
                <a:lnSpc>
                  <a:spcPts val="2940"/>
                </a:lnSpc>
              </a:pPr>
              <a:endParaRPr/>
            </a:p>
          </p:txBody>
        </p:sp>
      </p:grpSp>
      <p:sp>
        <p:nvSpPr>
          <p:cNvPr id="5" name="Freeform 5"/>
          <p:cNvSpPr/>
          <p:nvPr/>
        </p:nvSpPr>
        <p:spPr>
          <a:xfrm>
            <a:off x="17192315" y="612415"/>
            <a:ext cx="559181" cy="296366"/>
          </a:xfrm>
          <a:custGeom>
            <a:avLst/>
            <a:gdLst/>
            <a:ahLst/>
            <a:cxnLst/>
            <a:rect l="l" t="t" r="r" b="b"/>
            <a:pathLst>
              <a:path w="559181" h="296366">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2843309" y="1268486"/>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rot="923222" flipH="1" flipV="1">
            <a:off x="-1716369" y="2309555"/>
            <a:ext cx="5776769" cy="8179496"/>
          </a:xfrm>
          <a:custGeom>
            <a:avLst/>
            <a:gdLst/>
            <a:ahLst/>
            <a:cxnLst/>
            <a:rect l="l" t="t" r="r" b="b"/>
            <a:pathLst>
              <a:path w="5776769" h="8179496">
                <a:moveTo>
                  <a:pt x="5776769" y="8179495"/>
                </a:moveTo>
                <a:lnTo>
                  <a:pt x="0" y="8179495"/>
                </a:lnTo>
                <a:lnTo>
                  <a:pt x="0" y="0"/>
                </a:lnTo>
                <a:lnTo>
                  <a:pt x="5776769" y="0"/>
                </a:lnTo>
                <a:lnTo>
                  <a:pt x="5776769" y="8179495"/>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3226104" y="2123617"/>
            <a:ext cx="13966212" cy="7756373"/>
          </a:xfrm>
          <a:custGeom>
            <a:avLst/>
            <a:gdLst/>
            <a:ahLst/>
            <a:cxnLst/>
            <a:rect l="l" t="t" r="r" b="b"/>
            <a:pathLst>
              <a:path w="13966212" h="7756373">
                <a:moveTo>
                  <a:pt x="0" y="0"/>
                </a:moveTo>
                <a:lnTo>
                  <a:pt x="13966211" y="0"/>
                </a:lnTo>
                <a:lnTo>
                  <a:pt x="13966211" y="7756373"/>
                </a:lnTo>
                <a:lnTo>
                  <a:pt x="0" y="7756373"/>
                </a:lnTo>
                <a:lnTo>
                  <a:pt x="0" y="0"/>
                </a:lnTo>
                <a:close/>
              </a:path>
            </a:pathLst>
          </a:custGeom>
          <a:blipFill>
            <a:blip r:embed="rId8"/>
            <a:stretch>
              <a:fillRect t="-3043" b="-3043"/>
            </a:stretch>
          </a:blipFill>
        </p:spPr>
      </p:sp>
      <p:sp>
        <p:nvSpPr>
          <p:cNvPr id="9" name="TextBox 9"/>
          <p:cNvSpPr txBox="1"/>
          <p:nvPr/>
        </p:nvSpPr>
        <p:spPr>
          <a:xfrm>
            <a:off x="-276112" y="223769"/>
            <a:ext cx="6140253" cy="1035558"/>
          </a:xfrm>
          <a:prstGeom prst="rect">
            <a:avLst/>
          </a:prstGeom>
        </p:spPr>
        <p:txBody>
          <a:bodyPr lIns="0" tIns="0" rIns="0" bIns="0" rtlCol="0" anchor="t">
            <a:spAutoFit/>
          </a:bodyPr>
          <a:lstStyle/>
          <a:p>
            <a:pPr algn="ctr">
              <a:lnSpc>
                <a:spcPts val="8316"/>
              </a:lnSpc>
            </a:pPr>
            <a:r>
              <a:rPr lang="en-US" sz="6600">
                <a:solidFill>
                  <a:srgbClr val="FFFFFF"/>
                </a:solidFill>
                <a:latin typeface="18 Khebrat Musamim Bold"/>
              </a:rPr>
              <a:t>Framework</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924613">
            <a:off x="-3686468" y="3995614"/>
            <a:ext cx="9735137" cy="8435994"/>
          </a:xfrm>
          <a:custGeom>
            <a:avLst/>
            <a:gdLst/>
            <a:ahLst/>
            <a:cxnLst/>
            <a:rect l="l" t="t" r="r" b="b"/>
            <a:pathLst>
              <a:path w="9735137" h="8435994">
                <a:moveTo>
                  <a:pt x="0" y="0"/>
                </a:moveTo>
                <a:lnTo>
                  <a:pt x="9735136" y="0"/>
                </a:lnTo>
                <a:lnTo>
                  <a:pt x="9735136" y="8435994"/>
                </a:lnTo>
                <a:lnTo>
                  <a:pt x="0" y="843599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7192315" y="612415"/>
            <a:ext cx="559181" cy="296366"/>
          </a:xfrm>
          <a:custGeom>
            <a:avLst/>
            <a:gdLst/>
            <a:ahLst/>
            <a:cxnLst/>
            <a:rect l="l" t="t" r="r" b="b"/>
            <a:pathLst>
              <a:path w="559181" h="296366">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2843309" y="1268486"/>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nvGrpSpPr>
          <p:cNvPr id="5" name="Group 5"/>
          <p:cNvGrpSpPr/>
          <p:nvPr/>
        </p:nvGrpSpPr>
        <p:grpSpPr>
          <a:xfrm>
            <a:off x="1535766" y="2221731"/>
            <a:ext cx="7428611" cy="7036569"/>
            <a:chOff x="0" y="0"/>
            <a:chExt cx="1956507" cy="1853253"/>
          </a:xfrm>
        </p:grpSpPr>
        <p:sp>
          <p:nvSpPr>
            <p:cNvPr id="6" name="Freeform 6"/>
            <p:cNvSpPr/>
            <p:nvPr/>
          </p:nvSpPr>
          <p:spPr>
            <a:xfrm>
              <a:off x="0" y="0"/>
              <a:ext cx="1956507" cy="1853253"/>
            </a:xfrm>
            <a:custGeom>
              <a:avLst/>
              <a:gdLst/>
              <a:ahLst/>
              <a:cxnLst/>
              <a:rect l="l" t="t" r="r" b="b"/>
              <a:pathLst>
                <a:path w="1956507" h="1853253">
                  <a:moveTo>
                    <a:pt x="0" y="0"/>
                  </a:moveTo>
                  <a:lnTo>
                    <a:pt x="1956507" y="0"/>
                  </a:lnTo>
                  <a:lnTo>
                    <a:pt x="1956507" y="1853253"/>
                  </a:lnTo>
                  <a:lnTo>
                    <a:pt x="0" y="1853253"/>
                  </a:lnTo>
                  <a:close/>
                </a:path>
              </a:pathLst>
            </a:custGeom>
            <a:solidFill>
              <a:srgbClr val="FFFFFF"/>
            </a:solidFill>
          </p:spPr>
        </p:sp>
        <p:sp>
          <p:nvSpPr>
            <p:cNvPr id="7" name="TextBox 7"/>
            <p:cNvSpPr txBox="1"/>
            <p:nvPr/>
          </p:nvSpPr>
          <p:spPr>
            <a:xfrm>
              <a:off x="0" y="-19050"/>
              <a:ext cx="1956507" cy="1872303"/>
            </a:xfrm>
            <a:prstGeom prst="rect">
              <a:avLst/>
            </a:prstGeom>
          </p:spPr>
          <p:txBody>
            <a:bodyPr lIns="50800" tIns="50800" rIns="50800" bIns="50800" rtlCol="0" anchor="ctr"/>
            <a:lstStyle/>
            <a:p>
              <a:pPr algn="ctr">
                <a:lnSpc>
                  <a:spcPts val="1869"/>
                </a:lnSpc>
              </a:pPr>
              <a:endParaRPr/>
            </a:p>
          </p:txBody>
        </p:sp>
      </p:grpSp>
      <p:sp>
        <p:nvSpPr>
          <p:cNvPr id="8" name="TextBox 8"/>
          <p:cNvSpPr txBox="1"/>
          <p:nvPr/>
        </p:nvSpPr>
        <p:spPr>
          <a:xfrm>
            <a:off x="0" y="223769"/>
            <a:ext cx="6140253" cy="1035558"/>
          </a:xfrm>
          <a:prstGeom prst="rect">
            <a:avLst/>
          </a:prstGeom>
        </p:spPr>
        <p:txBody>
          <a:bodyPr lIns="0" tIns="0" rIns="0" bIns="0" rtlCol="0" anchor="t">
            <a:spAutoFit/>
          </a:bodyPr>
          <a:lstStyle/>
          <a:p>
            <a:pPr algn="ctr">
              <a:lnSpc>
                <a:spcPts val="8316"/>
              </a:lnSpc>
            </a:pPr>
            <a:r>
              <a:rPr lang="en-US" sz="6600">
                <a:solidFill>
                  <a:srgbClr val="FFFFFF"/>
                </a:solidFill>
                <a:latin typeface="18 Khebrat Musamim Bold"/>
              </a:rPr>
              <a:t>Data Collection</a:t>
            </a:r>
          </a:p>
        </p:txBody>
      </p:sp>
      <p:sp>
        <p:nvSpPr>
          <p:cNvPr id="9" name="TextBox 9"/>
          <p:cNvSpPr txBox="1"/>
          <p:nvPr/>
        </p:nvSpPr>
        <p:spPr>
          <a:xfrm>
            <a:off x="1846791" y="2250661"/>
            <a:ext cx="6806561" cy="6686098"/>
          </a:xfrm>
          <a:prstGeom prst="rect">
            <a:avLst/>
          </a:prstGeom>
        </p:spPr>
        <p:txBody>
          <a:bodyPr lIns="0" tIns="0" rIns="0" bIns="0" rtlCol="0" anchor="t">
            <a:spAutoFit/>
          </a:bodyPr>
          <a:lstStyle/>
          <a:p>
            <a:pPr algn="l">
              <a:lnSpc>
                <a:spcPts val="5913"/>
              </a:lnSpc>
            </a:pPr>
            <a:r>
              <a:rPr lang="en-US" sz="3112" spc="180">
                <a:solidFill>
                  <a:srgbClr val="18072B"/>
                </a:solidFill>
                <a:latin typeface="Kollektif"/>
              </a:rPr>
              <a:t>Collect a large dataset of facial images with different emotions. We used The </a:t>
            </a:r>
            <a:r>
              <a:rPr lang="en-US" sz="3112" spc="180">
                <a:solidFill>
                  <a:srgbClr val="18072B"/>
                </a:solidFill>
                <a:latin typeface="Kollektif Bold"/>
              </a:rPr>
              <a:t>CKP </a:t>
            </a:r>
            <a:r>
              <a:rPr lang="en-US" sz="3112" spc="180">
                <a:solidFill>
                  <a:srgbClr val="18072B"/>
                </a:solidFill>
                <a:latin typeface="Kollektif"/>
              </a:rPr>
              <a:t>Facial Expression Database is a well-known dataset used in the field of Facial Emotion Recognition (FER), including seven classes such as Angry, Fear, Happy, contempt, Sad, Surprise and Disgust.</a:t>
            </a:r>
          </a:p>
        </p:txBody>
      </p:sp>
      <p:grpSp>
        <p:nvGrpSpPr>
          <p:cNvPr id="10" name="Group 10"/>
          <p:cNvGrpSpPr/>
          <p:nvPr/>
        </p:nvGrpSpPr>
        <p:grpSpPr>
          <a:xfrm>
            <a:off x="10605905" y="-12001"/>
            <a:ext cx="13732002" cy="10299001"/>
            <a:chOff x="0" y="0"/>
            <a:chExt cx="812800" cy="609600"/>
          </a:xfrm>
        </p:grpSpPr>
        <p:sp>
          <p:nvSpPr>
            <p:cNvPr id="11" name="Freeform 11"/>
            <p:cNvSpPr/>
            <p:nvPr/>
          </p:nvSpPr>
          <p:spPr>
            <a:xfrm>
              <a:off x="0" y="0"/>
              <a:ext cx="812800" cy="609600"/>
            </a:xfrm>
            <a:custGeom>
              <a:avLst/>
              <a:gdLst/>
              <a:ahLst/>
              <a:cxnLst/>
              <a:rect l="l" t="t" r="r" b="b"/>
              <a:pathLst>
                <a:path w="812800" h="609600">
                  <a:moveTo>
                    <a:pt x="609600" y="0"/>
                  </a:moveTo>
                  <a:lnTo>
                    <a:pt x="0" y="0"/>
                  </a:lnTo>
                  <a:lnTo>
                    <a:pt x="203200" y="609600"/>
                  </a:lnTo>
                  <a:lnTo>
                    <a:pt x="812800" y="609600"/>
                  </a:lnTo>
                  <a:lnTo>
                    <a:pt x="609600" y="0"/>
                  </a:lnTo>
                  <a:close/>
                </a:path>
              </a:pathLst>
            </a:custGeom>
            <a:blipFill>
              <a:blip r:embed="rId8"/>
              <a:stretch>
                <a:fillRect l="-12359"/>
              </a:stretch>
            </a:blipFill>
          </p:spPr>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924613">
            <a:off x="-3686468" y="3995614"/>
            <a:ext cx="9735137" cy="8435994"/>
          </a:xfrm>
          <a:custGeom>
            <a:avLst/>
            <a:gdLst/>
            <a:ahLst/>
            <a:cxnLst/>
            <a:rect l="l" t="t" r="r" b="b"/>
            <a:pathLst>
              <a:path w="9735137" h="8435994">
                <a:moveTo>
                  <a:pt x="0" y="0"/>
                </a:moveTo>
                <a:lnTo>
                  <a:pt x="9735136" y="0"/>
                </a:lnTo>
                <a:lnTo>
                  <a:pt x="9735136" y="8435994"/>
                </a:lnTo>
                <a:lnTo>
                  <a:pt x="0" y="843599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7192315" y="612415"/>
            <a:ext cx="559181" cy="296366"/>
          </a:xfrm>
          <a:custGeom>
            <a:avLst/>
            <a:gdLst/>
            <a:ahLst/>
            <a:cxnLst/>
            <a:rect l="l" t="t" r="r" b="b"/>
            <a:pathLst>
              <a:path w="559181" h="296366">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2843309" y="1268486"/>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nvGrpSpPr>
          <p:cNvPr id="5" name="Group 5"/>
          <p:cNvGrpSpPr/>
          <p:nvPr/>
        </p:nvGrpSpPr>
        <p:grpSpPr>
          <a:xfrm>
            <a:off x="1535766" y="2221731"/>
            <a:ext cx="7428611" cy="7036569"/>
            <a:chOff x="0" y="0"/>
            <a:chExt cx="1956507" cy="1853253"/>
          </a:xfrm>
        </p:grpSpPr>
        <p:sp>
          <p:nvSpPr>
            <p:cNvPr id="6" name="Freeform 6"/>
            <p:cNvSpPr/>
            <p:nvPr/>
          </p:nvSpPr>
          <p:spPr>
            <a:xfrm>
              <a:off x="0" y="0"/>
              <a:ext cx="1956507" cy="1853253"/>
            </a:xfrm>
            <a:custGeom>
              <a:avLst/>
              <a:gdLst/>
              <a:ahLst/>
              <a:cxnLst/>
              <a:rect l="l" t="t" r="r" b="b"/>
              <a:pathLst>
                <a:path w="1956507" h="1853253">
                  <a:moveTo>
                    <a:pt x="0" y="0"/>
                  </a:moveTo>
                  <a:lnTo>
                    <a:pt x="1956507" y="0"/>
                  </a:lnTo>
                  <a:lnTo>
                    <a:pt x="1956507" y="1853253"/>
                  </a:lnTo>
                  <a:lnTo>
                    <a:pt x="0" y="1853253"/>
                  </a:lnTo>
                  <a:close/>
                </a:path>
              </a:pathLst>
            </a:custGeom>
            <a:solidFill>
              <a:srgbClr val="FFFFFF"/>
            </a:solidFill>
          </p:spPr>
        </p:sp>
        <p:sp>
          <p:nvSpPr>
            <p:cNvPr id="7" name="TextBox 7"/>
            <p:cNvSpPr txBox="1"/>
            <p:nvPr/>
          </p:nvSpPr>
          <p:spPr>
            <a:xfrm>
              <a:off x="0" y="-19050"/>
              <a:ext cx="1956507" cy="1872303"/>
            </a:xfrm>
            <a:prstGeom prst="rect">
              <a:avLst/>
            </a:prstGeom>
          </p:spPr>
          <p:txBody>
            <a:bodyPr lIns="50800" tIns="50800" rIns="50800" bIns="50800" rtlCol="0" anchor="ctr"/>
            <a:lstStyle/>
            <a:p>
              <a:pPr algn="ctr">
                <a:lnSpc>
                  <a:spcPts val="1869"/>
                </a:lnSpc>
              </a:pPr>
              <a:endParaRPr/>
            </a:p>
          </p:txBody>
        </p:sp>
      </p:grpSp>
      <p:sp>
        <p:nvSpPr>
          <p:cNvPr id="8" name="TextBox 8"/>
          <p:cNvSpPr txBox="1"/>
          <p:nvPr/>
        </p:nvSpPr>
        <p:spPr>
          <a:xfrm>
            <a:off x="0" y="223769"/>
            <a:ext cx="6140253" cy="1035558"/>
          </a:xfrm>
          <a:prstGeom prst="rect">
            <a:avLst/>
          </a:prstGeom>
        </p:spPr>
        <p:txBody>
          <a:bodyPr lIns="0" tIns="0" rIns="0" bIns="0" rtlCol="0" anchor="t">
            <a:spAutoFit/>
          </a:bodyPr>
          <a:lstStyle/>
          <a:p>
            <a:pPr algn="ctr">
              <a:lnSpc>
                <a:spcPts val="8316"/>
              </a:lnSpc>
            </a:pPr>
            <a:r>
              <a:rPr lang="en-US" sz="6600">
                <a:solidFill>
                  <a:srgbClr val="FFFFFF"/>
                </a:solidFill>
                <a:latin typeface="18 Khebrat Musamim Bold"/>
              </a:rPr>
              <a:t>Data Collection</a:t>
            </a:r>
          </a:p>
        </p:txBody>
      </p:sp>
      <p:sp>
        <p:nvSpPr>
          <p:cNvPr id="9" name="TextBox 9"/>
          <p:cNvSpPr txBox="1"/>
          <p:nvPr/>
        </p:nvSpPr>
        <p:spPr>
          <a:xfrm>
            <a:off x="1846791" y="2250661"/>
            <a:ext cx="6806561" cy="6686098"/>
          </a:xfrm>
          <a:prstGeom prst="rect">
            <a:avLst/>
          </a:prstGeom>
        </p:spPr>
        <p:txBody>
          <a:bodyPr lIns="0" tIns="0" rIns="0" bIns="0" rtlCol="0" anchor="t">
            <a:spAutoFit/>
          </a:bodyPr>
          <a:lstStyle/>
          <a:p>
            <a:pPr algn="l">
              <a:lnSpc>
                <a:spcPts val="5913"/>
              </a:lnSpc>
            </a:pPr>
            <a:r>
              <a:rPr lang="en-US" sz="3112" spc="180">
                <a:solidFill>
                  <a:srgbClr val="18072B"/>
                </a:solidFill>
                <a:latin typeface="Kollektif"/>
              </a:rPr>
              <a:t>Collect a large dataset of facial images with different emotions. We used The </a:t>
            </a:r>
            <a:r>
              <a:rPr lang="en-US" sz="3112" spc="180">
                <a:solidFill>
                  <a:srgbClr val="18072B"/>
                </a:solidFill>
                <a:latin typeface="Kollektif Bold"/>
              </a:rPr>
              <a:t>MMI </a:t>
            </a:r>
            <a:r>
              <a:rPr lang="en-US" sz="3112" spc="180">
                <a:solidFill>
                  <a:srgbClr val="18072B"/>
                </a:solidFill>
                <a:latin typeface="Kollektif"/>
              </a:rPr>
              <a:t>Facial Expression Database is a well-known dataset used in the field of Facial Emotion Recognition (FER), including six classes such as Angry, Fear, Happy, Neutral, Sad, and Surprise.</a:t>
            </a:r>
          </a:p>
        </p:txBody>
      </p:sp>
      <p:grpSp>
        <p:nvGrpSpPr>
          <p:cNvPr id="10" name="Group 10"/>
          <p:cNvGrpSpPr/>
          <p:nvPr/>
        </p:nvGrpSpPr>
        <p:grpSpPr>
          <a:xfrm>
            <a:off x="10605905" y="-12001"/>
            <a:ext cx="13732002" cy="10299001"/>
            <a:chOff x="0" y="0"/>
            <a:chExt cx="812800" cy="609600"/>
          </a:xfrm>
        </p:grpSpPr>
        <p:sp>
          <p:nvSpPr>
            <p:cNvPr id="11" name="Freeform 11"/>
            <p:cNvSpPr/>
            <p:nvPr/>
          </p:nvSpPr>
          <p:spPr>
            <a:xfrm>
              <a:off x="0" y="0"/>
              <a:ext cx="812800" cy="609600"/>
            </a:xfrm>
            <a:custGeom>
              <a:avLst/>
              <a:gdLst/>
              <a:ahLst/>
              <a:cxnLst/>
              <a:rect l="l" t="t" r="r" b="b"/>
              <a:pathLst>
                <a:path w="812800" h="609600">
                  <a:moveTo>
                    <a:pt x="609600" y="0"/>
                  </a:moveTo>
                  <a:lnTo>
                    <a:pt x="0" y="0"/>
                  </a:lnTo>
                  <a:lnTo>
                    <a:pt x="203200" y="609600"/>
                  </a:lnTo>
                  <a:lnTo>
                    <a:pt x="812800" y="609600"/>
                  </a:lnTo>
                  <a:lnTo>
                    <a:pt x="609600" y="0"/>
                  </a:lnTo>
                  <a:close/>
                </a:path>
              </a:pathLst>
            </a:custGeom>
            <a:blipFill>
              <a:blip r:embed="rId8"/>
              <a:stretch>
                <a:fillRect l="-12359"/>
              </a:stretch>
            </a:blipFill>
          </p:spPr>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592217" y="8293384"/>
            <a:ext cx="19837040" cy="9461966"/>
          </a:xfrm>
          <a:custGeom>
            <a:avLst/>
            <a:gdLst/>
            <a:ahLst/>
            <a:cxnLst/>
            <a:rect l="l" t="t" r="r" b="b"/>
            <a:pathLst>
              <a:path w="19837040" h="9461966">
                <a:moveTo>
                  <a:pt x="0" y="0"/>
                </a:moveTo>
                <a:lnTo>
                  <a:pt x="19837039" y="0"/>
                </a:lnTo>
                <a:lnTo>
                  <a:pt x="19837039" y="9461966"/>
                </a:lnTo>
                <a:lnTo>
                  <a:pt x="0" y="9461966"/>
                </a:lnTo>
                <a:lnTo>
                  <a:pt x="0" y="0"/>
                </a:lnTo>
                <a:close/>
              </a:path>
            </a:pathLst>
          </a:custGeom>
          <a:blipFill>
            <a:blip r:embed="rId2">
              <a:extLst>
                <a:ext uri="{96DAC541-7B7A-43D3-8B79-37D633B846F1}">
                  <asvg:svgBlip xmlns:asvg="http://schemas.microsoft.com/office/drawing/2016/SVG/main" xmlns="" r:embed="rId3"/>
                </a:ext>
              </a:extLst>
            </a:blip>
            <a:stretch>
              <a:fillRect l="-27503" r="-24139"/>
            </a:stretch>
          </a:blipFill>
        </p:spPr>
      </p:sp>
      <p:sp>
        <p:nvSpPr>
          <p:cNvPr id="3" name="Freeform 3"/>
          <p:cNvSpPr/>
          <p:nvPr/>
        </p:nvSpPr>
        <p:spPr>
          <a:xfrm>
            <a:off x="17192315" y="612415"/>
            <a:ext cx="559181" cy="296366"/>
          </a:xfrm>
          <a:custGeom>
            <a:avLst/>
            <a:gdLst/>
            <a:ahLst/>
            <a:cxnLst/>
            <a:rect l="l" t="t" r="r" b="b"/>
            <a:pathLst>
              <a:path w="559181" h="296366">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2843309" y="1268486"/>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nvGrpSpPr>
          <p:cNvPr id="5" name="Group 5"/>
          <p:cNvGrpSpPr/>
          <p:nvPr/>
        </p:nvGrpSpPr>
        <p:grpSpPr>
          <a:xfrm>
            <a:off x="1006509" y="3137438"/>
            <a:ext cx="16639587" cy="5766715"/>
            <a:chOff x="0" y="0"/>
            <a:chExt cx="4835040" cy="1675660"/>
          </a:xfrm>
        </p:grpSpPr>
        <p:sp>
          <p:nvSpPr>
            <p:cNvPr id="6" name="Freeform 6"/>
            <p:cNvSpPr/>
            <p:nvPr/>
          </p:nvSpPr>
          <p:spPr>
            <a:xfrm>
              <a:off x="0" y="0"/>
              <a:ext cx="4835040" cy="1675661"/>
            </a:xfrm>
            <a:custGeom>
              <a:avLst/>
              <a:gdLst/>
              <a:ahLst/>
              <a:cxnLst/>
              <a:rect l="l" t="t" r="r" b="b"/>
              <a:pathLst>
                <a:path w="4835040" h="1675661">
                  <a:moveTo>
                    <a:pt x="23729" y="0"/>
                  </a:moveTo>
                  <a:lnTo>
                    <a:pt x="4811311" y="0"/>
                  </a:lnTo>
                  <a:cubicBezTo>
                    <a:pt x="4817604" y="0"/>
                    <a:pt x="4823640" y="2500"/>
                    <a:pt x="4828090" y="6950"/>
                  </a:cubicBezTo>
                  <a:cubicBezTo>
                    <a:pt x="4832540" y="11400"/>
                    <a:pt x="4835040" y="17436"/>
                    <a:pt x="4835040" y="23729"/>
                  </a:cubicBezTo>
                  <a:lnTo>
                    <a:pt x="4835040" y="1651932"/>
                  </a:lnTo>
                  <a:cubicBezTo>
                    <a:pt x="4835040" y="1658225"/>
                    <a:pt x="4832540" y="1664260"/>
                    <a:pt x="4828090" y="1668711"/>
                  </a:cubicBezTo>
                  <a:cubicBezTo>
                    <a:pt x="4823640" y="1673160"/>
                    <a:pt x="4817604" y="1675661"/>
                    <a:pt x="4811311" y="1675661"/>
                  </a:cubicBezTo>
                  <a:lnTo>
                    <a:pt x="23729" y="1675661"/>
                  </a:lnTo>
                  <a:cubicBezTo>
                    <a:pt x="17436" y="1675661"/>
                    <a:pt x="11400" y="1673160"/>
                    <a:pt x="6950" y="1668711"/>
                  </a:cubicBezTo>
                  <a:cubicBezTo>
                    <a:pt x="2500" y="1664260"/>
                    <a:pt x="0" y="1658225"/>
                    <a:pt x="0" y="1651932"/>
                  </a:cubicBezTo>
                  <a:lnTo>
                    <a:pt x="0" y="23729"/>
                  </a:lnTo>
                  <a:cubicBezTo>
                    <a:pt x="0" y="17436"/>
                    <a:pt x="2500" y="11400"/>
                    <a:pt x="6950" y="6950"/>
                  </a:cubicBezTo>
                  <a:cubicBezTo>
                    <a:pt x="11400" y="2500"/>
                    <a:pt x="17436" y="0"/>
                    <a:pt x="23729" y="0"/>
                  </a:cubicBezTo>
                  <a:close/>
                </a:path>
              </a:pathLst>
            </a:custGeom>
            <a:solidFill>
              <a:srgbClr val="FFFFFF"/>
            </a:solidFill>
          </p:spPr>
        </p:sp>
        <p:sp>
          <p:nvSpPr>
            <p:cNvPr id="7" name="TextBox 7"/>
            <p:cNvSpPr txBox="1"/>
            <p:nvPr/>
          </p:nvSpPr>
          <p:spPr>
            <a:xfrm>
              <a:off x="0" y="-57150"/>
              <a:ext cx="4835040" cy="1732810"/>
            </a:xfrm>
            <a:prstGeom prst="rect">
              <a:avLst/>
            </a:prstGeom>
          </p:spPr>
          <p:txBody>
            <a:bodyPr lIns="50800" tIns="50800" rIns="50800" bIns="50800" rtlCol="0" anchor="ctr"/>
            <a:lstStyle/>
            <a:p>
              <a:pPr algn="ctr">
                <a:lnSpc>
                  <a:spcPts val="3639"/>
                </a:lnSpc>
              </a:pPr>
              <a:endParaRPr/>
            </a:p>
          </p:txBody>
        </p:sp>
      </p:grpSp>
      <p:sp>
        <p:nvSpPr>
          <p:cNvPr id="8" name="TextBox 8"/>
          <p:cNvSpPr txBox="1"/>
          <p:nvPr/>
        </p:nvSpPr>
        <p:spPr>
          <a:xfrm>
            <a:off x="1481587" y="3872925"/>
            <a:ext cx="15777713" cy="2530202"/>
          </a:xfrm>
          <a:prstGeom prst="rect">
            <a:avLst/>
          </a:prstGeom>
        </p:spPr>
        <p:txBody>
          <a:bodyPr lIns="0" tIns="0" rIns="0" bIns="0" rtlCol="0" anchor="t">
            <a:spAutoFit/>
          </a:bodyPr>
          <a:lstStyle/>
          <a:p>
            <a:pPr algn="l">
              <a:lnSpc>
                <a:spcPts val="4915"/>
              </a:lnSpc>
            </a:pPr>
            <a:r>
              <a:rPr lang="en-US" sz="3510" spc="203">
                <a:solidFill>
                  <a:srgbClr val="18072B"/>
                </a:solidFill>
                <a:latin typeface="Kollektif"/>
              </a:rPr>
              <a:t>Preprocess the collected data by resizing, cropping, duplicating, transforming RGB to grayscale and normalizing the images to ensure consistency in the dataset.</a:t>
            </a:r>
          </a:p>
          <a:p>
            <a:pPr algn="l">
              <a:lnSpc>
                <a:spcPts val="4915"/>
              </a:lnSpc>
            </a:pPr>
            <a:endParaRPr lang="en-US" sz="3510" spc="203">
              <a:solidFill>
                <a:srgbClr val="18072B"/>
              </a:solidFill>
              <a:latin typeface="Kollektif"/>
            </a:endParaRPr>
          </a:p>
        </p:txBody>
      </p:sp>
      <p:sp>
        <p:nvSpPr>
          <p:cNvPr id="9" name="TextBox 9"/>
          <p:cNvSpPr txBox="1"/>
          <p:nvPr/>
        </p:nvSpPr>
        <p:spPr>
          <a:xfrm>
            <a:off x="608622" y="223769"/>
            <a:ext cx="10567358" cy="1035558"/>
          </a:xfrm>
          <a:prstGeom prst="rect">
            <a:avLst/>
          </a:prstGeom>
        </p:spPr>
        <p:txBody>
          <a:bodyPr lIns="0" tIns="0" rIns="0" bIns="0" rtlCol="0" anchor="t">
            <a:spAutoFit/>
          </a:bodyPr>
          <a:lstStyle/>
          <a:p>
            <a:pPr algn="ctr">
              <a:lnSpc>
                <a:spcPts val="8316"/>
              </a:lnSpc>
            </a:pPr>
            <a:r>
              <a:rPr lang="en-US" sz="6600">
                <a:solidFill>
                  <a:srgbClr val="FFFFFF"/>
                </a:solidFill>
                <a:latin typeface="18 Khebrat Musamim Bold"/>
              </a:rPr>
              <a:t>Data Preprocessing &amp; augmentation </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843309" y="1268486"/>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6700119" y="464231"/>
            <a:ext cx="559181" cy="296366"/>
          </a:xfrm>
          <a:custGeom>
            <a:avLst/>
            <a:gdLst/>
            <a:ahLst/>
            <a:cxnLst/>
            <a:rect l="l" t="t" r="r" b="b"/>
            <a:pathLst>
              <a:path w="559181" h="296366">
                <a:moveTo>
                  <a:pt x="0" y="0"/>
                </a:moveTo>
                <a:lnTo>
                  <a:pt x="559181" y="0"/>
                </a:lnTo>
                <a:lnTo>
                  <a:pt x="559181" y="296367"/>
                </a:lnTo>
                <a:lnTo>
                  <a:pt x="0" y="29636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rot="-924613">
            <a:off x="-3686468" y="3995614"/>
            <a:ext cx="9735137" cy="8435994"/>
          </a:xfrm>
          <a:custGeom>
            <a:avLst/>
            <a:gdLst/>
            <a:ahLst/>
            <a:cxnLst/>
            <a:rect l="l" t="t" r="r" b="b"/>
            <a:pathLst>
              <a:path w="9735137" h="8435994">
                <a:moveTo>
                  <a:pt x="0" y="0"/>
                </a:moveTo>
                <a:lnTo>
                  <a:pt x="9735136" y="0"/>
                </a:lnTo>
                <a:lnTo>
                  <a:pt x="9735136" y="8435994"/>
                </a:lnTo>
                <a:lnTo>
                  <a:pt x="0" y="843599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TextBox 5"/>
          <p:cNvSpPr txBox="1"/>
          <p:nvPr/>
        </p:nvSpPr>
        <p:spPr>
          <a:xfrm>
            <a:off x="981075" y="134805"/>
            <a:ext cx="12740685" cy="1127760"/>
          </a:xfrm>
          <a:prstGeom prst="rect">
            <a:avLst/>
          </a:prstGeom>
        </p:spPr>
        <p:txBody>
          <a:bodyPr lIns="0" tIns="0" rIns="0" bIns="0" rtlCol="0" anchor="t">
            <a:spAutoFit/>
          </a:bodyPr>
          <a:lstStyle/>
          <a:p>
            <a:pPr algn="l">
              <a:lnSpc>
                <a:spcPts val="9240"/>
              </a:lnSpc>
            </a:pPr>
            <a:r>
              <a:rPr lang="en-US" sz="6600">
                <a:solidFill>
                  <a:srgbClr val="FFFFFF"/>
                </a:solidFill>
                <a:latin typeface="18 Khebrat Musamim Bold"/>
              </a:rPr>
              <a:t>CONT`D</a:t>
            </a:r>
          </a:p>
        </p:txBody>
      </p:sp>
      <p:graphicFrame>
        <p:nvGraphicFramePr>
          <p:cNvPr id="6" name="Table 6"/>
          <p:cNvGraphicFramePr>
            <a:graphicFrameLocks noGrp="1"/>
          </p:cNvGraphicFramePr>
          <p:nvPr>
            <p:extLst>
              <p:ext uri="{D42A27DB-BD31-4B8C-83A1-F6EECF244321}">
                <p14:modId xmlns:p14="http://schemas.microsoft.com/office/powerpoint/2010/main" val="2888994972"/>
              </p:ext>
            </p:extLst>
          </p:nvPr>
        </p:nvGraphicFramePr>
        <p:xfrm>
          <a:off x="702939" y="4158978"/>
          <a:ext cx="8630851" cy="5099321"/>
        </p:xfrm>
        <a:graphic>
          <a:graphicData uri="http://schemas.openxmlformats.org/drawingml/2006/table">
            <a:tbl>
              <a:tblPr/>
              <a:tblGrid>
                <a:gridCol w="3197647">
                  <a:extLst>
                    <a:ext uri="{9D8B030D-6E8A-4147-A177-3AD203B41FA5}">
                      <a16:colId xmlns:a16="http://schemas.microsoft.com/office/drawing/2014/main" val="20000"/>
                    </a:ext>
                  </a:extLst>
                </a:gridCol>
                <a:gridCol w="2712526">
                  <a:extLst>
                    <a:ext uri="{9D8B030D-6E8A-4147-A177-3AD203B41FA5}">
                      <a16:colId xmlns:a16="http://schemas.microsoft.com/office/drawing/2014/main" val="20001"/>
                    </a:ext>
                  </a:extLst>
                </a:gridCol>
                <a:gridCol w="2720678">
                  <a:extLst>
                    <a:ext uri="{9D8B030D-6E8A-4147-A177-3AD203B41FA5}">
                      <a16:colId xmlns:a16="http://schemas.microsoft.com/office/drawing/2014/main" val="20002"/>
                    </a:ext>
                  </a:extLst>
                </a:gridCol>
              </a:tblGrid>
              <a:tr h="798689">
                <a:tc>
                  <a:txBody>
                    <a:bodyPr/>
                    <a:lstStyle/>
                    <a:p>
                      <a:pPr algn="ctr">
                        <a:lnSpc>
                          <a:spcPts val="2210"/>
                        </a:lnSpc>
                        <a:defRPr/>
                      </a:pPr>
                      <a:r>
                        <a:rPr lang="en-US" sz="1578" spc="78">
                          <a:solidFill>
                            <a:srgbClr val="000000"/>
                          </a:solidFill>
                          <a:latin typeface="Public Sans Bold"/>
                        </a:rPr>
                        <a:t>NAME OF CATEGORY</a:t>
                      </a:r>
                      <a:endParaRPr lang="en-US" sz="1100"/>
                    </a:p>
                  </a:txBody>
                  <a:tcPr marL="188090" marR="188090" marT="188090" marB="188090" anchor="ctr">
                    <a:lnL w="8990" cap="flat" cmpd="sng" algn="ctr">
                      <a:solidFill>
                        <a:srgbClr val="73A7FF"/>
                      </a:solidFill>
                      <a:prstDash val="solid"/>
                      <a:round/>
                      <a:headEnd type="none" w="med" len="med"/>
                      <a:tailEnd type="none" w="med" len="med"/>
                    </a:lnL>
                    <a:lnR w="8990" cap="flat" cmpd="sng" algn="ctr">
                      <a:solidFill>
                        <a:srgbClr val="73A7FF"/>
                      </a:solidFill>
                      <a:prstDash val="solid"/>
                      <a:round/>
                      <a:headEnd type="none" w="med" len="med"/>
                      <a:tailEnd type="none" w="med" len="med"/>
                    </a:lnR>
                    <a:lnT w="8990" cap="flat" cmpd="sng" algn="ctr">
                      <a:solidFill>
                        <a:srgbClr val="73A7FF"/>
                      </a:solidFill>
                      <a:prstDash val="solid"/>
                      <a:round/>
                      <a:headEnd type="none" w="med" len="med"/>
                      <a:tailEnd type="none" w="med" len="med"/>
                    </a:lnT>
                    <a:lnB w="8990" cap="flat" cmpd="sng" algn="ctr">
                      <a:solidFill>
                        <a:srgbClr val="73A7FF"/>
                      </a:solidFill>
                      <a:prstDash val="solid"/>
                      <a:round/>
                      <a:headEnd type="none" w="med" len="med"/>
                      <a:tailEnd type="none" w="med" len="med"/>
                    </a:lnB>
                    <a:solidFill>
                      <a:srgbClr val="FFFFFF"/>
                    </a:solidFill>
                  </a:tcPr>
                </a:tc>
                <a:tc>
                  <a:txBody>
                    <a:bodyPr/>
                    <a:lstStyle/>
                    <a:p>
                      <a:pPr algn="ctr">
                        <a:lnSpc>
                          <a:spcPts val="2210"/>
                        </a:lnSpc>
                        <a:defRPr/>
                      </a:pPr>
                      <a:r>
                        <a:rPr lang="en-US" sz="1578" spc="78">
                          <a:solidFill>
                            <a:srgbClr val="000000"/>
                          </a:solidFill>
                          <a:latin typeface="Public Sans Bold"/>
                        </a:rPr>
                        <a:t>BEFORE</a:t>
                      </a:r>
                      <a:endParaRPr lang="en-US" sz="1100"/>
                    </a:p>
                  </a:txBody>
                  <a:tcPr marL="188090" marR="188090" marT="188090" marB="188090" anchor="ctr">
                    <a:lnL w="8990" cap="flat" cmpd="sng" algn="ctr">
                      <a:solidFill>
                        <a:srgbClr val="73A7FF"/>
                      </a:solidFill>
                      <a:prstDash val="solid"/>
                      <a:round/>
                      <a:headEnd type="none" w="med" len="med"/>
                      <a:tailEnd type="none" w="med" len="med"/>
                    </a:lnL>
                    <a:lnR w="8990" cap="flat" cmpd="sng" algn="ctr">
                      <a:solidFill>
                        <a:srgbClr val="73A7FF"/>
                      </a:solidFill>
                      <a:prstDash val="solid"/>
                      <a:round/>
                      <a:headEnd type="none" w="med" len="med"/>
                      <a:tailEnd type="none" w="med" len="med"/>
                    </a:lnR>
                    <a:lnT w="8990" cap="flat" cmpd="sng" algn="ctr">
                      <a:solidFill>
                        <a:srgbClr val="73A7FF"/>
                      </a:solidFill>
                      <a:prstDash val="solid"/>
                      <a:round/>
                      <a:headEnd type="none" w="med" len="med"/>
                      <a:tailEnd type="none" w="med" len="med"/>
                    </a:lnT>
                    <a:lnB w="8990" cap="flat" cmpd="sng" algn="ctr">
                      <a:solidFill>
                        <a:srgbClr val="73A7FF"/>
                      </a:solidFill>
                      <a:prstDash val="solid"/>
                      <a:round/>
                      <a:headEnd type="none" w="med" len="med"/>
                      <a:tailEnd type="none" w="med" len="med"/>
                    </a:lnB>
                    <a:solidFill>
                      <a:srgbClr val="FFFFFF"/>
                    </a:solidFill>
                  </a:tcPr>
                </a:tc>
                <a:tc>
                  <a:txBody>
                    <a:bodyPr/>
                    <a:lstStyle/>
                    <a:p>
                      <a:pPr algn="ctr">
                        <a:lnSpc>
                          <a:spcPts val="1658"/>
                        </a:lnSpc>
                        <a:defRPr/>
                      </a:pPr>
                      <a:endParaRPr lang="en-US" sz="1100"/>
                    </a:p>
                  </a:txBody>
                  <a:tcPr marL="188090" marR="188090" marT="188090" marB="188090" anchor="ctr">
                    <a:lnL w="8990" cap="flat" cmpd="sng" algn="ctr">
                      <a:solidFill>
                        <a:srgbClr val="73A7FF"/>
                      </a:solidFill>
                      <a:prstDash val="solid"/>
                      <a:round/>
                      <a:headEnd type="none" w="med" len="med"/>
                      <a:tailEnd type="none" w="med" len="med"/>
                    </a:lnL>
                    <a:lnR w="8990" cap="flat" cmpd="sng" algn="ctr">
                      <a:solidFill>
                        <a:srgbClr val="73A7FF"/>
                      </a:solidFill>
                      <a:prstDash val="solid"/>
                      <a:round/>
                      <a:headEnd type="none" w="med" len="med"/>
                      <a:tailEnd type="none" w="med" len="med"/>
                    </a:lnR>
                    <a:lnT w="8990" cap="flat" cmpd="sng" algn="ctr">
                      <a:solidFill>
                        <a:srgbClr val="73A7FF"/>
                      </a:solidFill>
                      <a:prstDash val="solid"/>
                      <a:round/>
                      <a:headEnd type="none" w="med" len="med"/>
                      <a:tailEnd type="none" w="med" len="med"/>
                    </a:lnT>
                    <a:lnB w="8990" cap="flat" cmpd="sng" algn="ctr">
                      <a:solidFill>
                        <a:srgbClr val="73A7F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716772">
                <a:tc>
                  <a:txBody>
                    <a:bodyPr/>
                    <a:lstStyle/>
                    <a:p>
                      <a:pPr algn="ctr">
                        <a:lnSpc>
                          <a:spcPts val="1658"/>
                        </a:lnSpc>
                        <a:defRPr/>
                      </a:pPr>
                      <a:endParaRPr lang="en-US" sz="1100"/>
                    </a:p>
                  </a:txBody>
                  <a:tcPr marL="188090" marR="188090" marT="188090" marB="188090" anchor="ctr">
                    <a:lnL w="8990" cap="flat" cmpd="sng" algn="ctr">
                      <a:solidFill>
                        <a:srgbClr val="73A7FF"/>
                      </a:solidFill>
                      <a:prstDash val="solid"/>
                      <a:round/>
                      <a:headEnd type="none" w="med" len="med"/>
                      <a:tailEnd type="none" w="med" len="med"/>
                    </a:lnL>
                    <a:lnR w="8990" cap="flat" cmpd="sng" algn="ctr">
                      <a:solidFill>
                        <a:srgbClr val="73A7FF"/>
                      </a:solidFill>
                      <a:prstDash val="solid"/>
                      <a:round/>
                      <a:headEnd type="none" w="med" len="med"/>
                      <a:tailEnd type="none" w="med" len="med"/>
                    </a:lnR>
                    <a:lnT w="8990" cap="flat" cmpd="sng" algn="ctr">
                      <a:solidFill>
                        <a:srgbClr val="73A7FF"/>
                      </a:solidFill>
                      <a:prstDash val="solid"/>
                      <a:round/>
                      <a:headEnd type="none" w="med" len="med"/>
                      <a:tailEnd type="none" w="med" len="med"/>
                    </a:lnT>
                    <a:lnB w="8990" cap="flat" cmpd="sng" algn="ctr">
                      <a:solidFill>
                        <a:srgbClr val="73A7FF"/>
                      </a:solidFill>
                      <a:prstDash val="solid"/>
                      <a:round/>
                      <a:headEnd type="none" w="med" len="med"/>
                      <a:tailEnd type="none" w="med" len="med"/>
                    </a:lnB>
                    <a:solidFill>
                      <a:srgbClr val="FFFFFF"/>
                    </a:solidFill>
                  </a:tcPr>
                </a:tc>
                <a:tc>
                  <a:txBody>
                    <a:bodyPr/>
                    <a:lstStyle/>
                    <a:p>
                      <a:pPr algn="ctr">
                        <a:lnSpc>
                          <a:spcPts val="1658"/>
                        </a:lnSpc>
                        <a:defRPr/>
                      </a:pPr>
                      <a:endParaRPr lang="en-US" sz="1100"/>
                    </a:p>
                  </a:txBody>
                  <a:tcPr marL="188090" marR="188090" marT="188090" marB="188090" anchor="ctr">
                    <a:lnL w="8990" cap="flat" cmpd="sng" algn="ctr">
                      <a:solidFill>
                        <a:srgbClr val="73A7FF"/>
                      </a:solidFill>
                      <a:prstDash val="solid"/>
                      <a:round/>
                      <a:headEnd type="none" w="med" len="med"/>
                      <a:tailEnd type="none" w="med" len="med"/>
                    </a:lnL>
                    <a:lnR w="8990" cap="flat" cmpd="sng" algn="ctr">
                      <a:solidFill>
                        <a:srgbClr val="73A7FF"/>
                      </a:solidFill>
                      <a:prstDash val="solid"/>
                      <a:round/>
                      <a:headEnd type="none" w="med" len="med"/>
                      <a:tailEnd type="none" w="med" len="med"/>
                    </a:lnR>
                    <a:lnT w="8990" cap="flat" cmpd="sng" algn="ctr">
                      <a:solidFill>
                        <a:srgbClr val="73A7FF"/>
                      </a:solidFill>
                      <a:prstDash val="solid"/>
                      <a:round/>
                      <a:headEnd type="none" w="med" len="med"/>
                      <a:tailEnd type="none" w="med" len="med"/>
                    </a:lnT>
                    <a:lnB w="8990" cap="flat" cmpd="sng" algn="ctr">
                      <a:solidFill>
                        <a:srgbClr val="73A7FF"/>
                      </a:solidFill>
                      <a:prstDash val="solid"/>
                      <a:round/>
                      <a:headEnd type="none" w="med" len="med"/>
                      <a:tailEnd type="none" w="med" len="med"/>
                    </a:lnB>
                    <a:solidFill>
                      <a:srgbClr val="FFFFFF"/>
                    </a:solidFill>
                  </a:tcPr>
                </a:tc>
                <a:tc>
                  <a:txBody>
                    <a:bodyPr/>
                    <a:lstStyle/>
                    <a:p>
                      <a:pPr algn="ctr">
                        <a:lnSpc>
                          <a:spcPts val="1658"/>
                        </a:lnSpc>
                        <a:defRPr/>
                      </a:pPr>
                      <a:endParaRPr lang="en-US" sz="1100"/>
                    </a:p>
                  </a:txBody>
                  <a:tcPr marL="188090" marR="188090" marT="188090" marB="188090" anchor="ctr">
                    <a:lnL w="8990" cap="flat" cmpd="sng" algn="ctr">
                      <a:solidFill>
                        <a:srgbClr val="73A7FF"/>
                      </a:solidFill>
                      <a:prstDash val="solid"/>
                      <a:round/>
                      <a:headEnd type="none" w="med" len="med"/>
                      <a:tailEnd type="none" w="med" len="med"/>
                    </a:lnL>
                    <a:lnR w="8990" cap="flat" cmpd="sng" algn="ctr">
                      <a:solidFill>
                        <a:srgbClr val="73A7FF"/>
                      </a:solidFill>
                      <a:prstDash val="solid"/>
                      <a:round/>
                      <a:headEnd type="none" w="med" len="med"/>
                      <a:tailEnd type="none" w="med" len="med"/>
                    </a:lnR>
                    <a:lnT w="8990" cap="flat" cmpd="sng" algn="ctr">
                      <a:solidFill>
                        <a:srgbClr val="73A7FF"/>
                      </a:solidFill>
                      <a:prstDash val="solid"/>
                      <a:round/>
                      <a:headEnd type="none" w="med" len="med"/>
                      <a:tailEnd type="none" w="med" len="med"/>
                    </a:lnT>
                    <a:lnB w="8990" cap="flat" cmpd="sng" algn="ctr">
                      <a:solidFill>
                        <a:srgbClr val="73A7FF"/>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16772">
                <a:tc>
                  <a:txBody>
                    <a:bodyPr/>
                    <a:lstStyle/>
                    <a:p>
                      <a:pPr algn="ctr">
                        <a:lnSpc>
                          <a:spcPts val="1658"/>
                        </a:lnSpc>
                        <a:defRPr/>
                      </a:pPr>
                      <a:endParaRPr lang="en-US" sz="1100"/>
                    </a:p>
                  </a:txBody>
                  <a:tcPr marL="188090" marR="188090" marT="188090" marB="188090" anchor="ctr">
                    <a:lnL w="8990" cap="flat" cmpd="sng" algn="ctr">
                      <a:solidFill>
                        <a:srgbClr val="73A7FF"/>
                      </a:solidFill>
                      <a:prstDash val="solid"/>
                      <a:round/>
                      <a:headEnd type="none" w="med" len="med"/>
                      <a:tailEnd type="none" w="med" len="med"/>
                    </a:lnL>
                    <a:lnR w="8990" cap="flat" cmpd="sng" algn="ctr">
                      <a:solidFill>
                        <a:srgbClr val="73A7FF"/>
                      </a:solidFill>
                      <a:prstDash val="solid"/>
                      <a:round/>
                      <a:headEnd type="none" w="med" len="med"/>
                      <a:tailEnd type="none" w="med" len="med"/>
                    </a:lnR>
                    <a:lnT w="8990" cap="flat" cmpd="sng" algn="ctr">
                      <a:solidFill>
                        <a:srgbClr val="73A7FF"/>
                      </a:solidFill>
                      <a:prstDash val="solid"/>
                      <a:round/>
                      <a:headEnd type="none" w="med" len="med"/>
                      <a:tailEnd type="none" w="med" len="med"/>
                    </a:lnT>
                    <a:lnB w="8990" cap="flat" cmpd="sng" algn="ctr">
                      <a:solidFill>
                        <a:srgbClr val="73A7FF"/>
                      </a:solidFill>
                      <a:prstDash val="solid"/>
                      <a:round/>
                      <a:headEnd type="none" w="med" len="med"/>
                      <a:tailEnd type="none" w="med" len="med"/>
                    </a:lnB>
                    <a:solidFill>
                      <a:srgbClr val="FFFFFF"/>
                    </a:solidFill>
                  </a:tcPr>
                </a:tc>
                <a:tc>
                  <a:txBody>
                    <a:bodyPr/>
                    <a:lstStyle/>
                    <a:p>
                      <a:pPr algn="ctr">
                        <a:lnSpc>
                          <a:spcPts val="1658"/>
                        </a:lnSpc>
                        <a:defRPr/>
                      </a:pPr>
                      <a:endParaRPr lang="en-US" sz="1100"/>
                    </a:p>
                  </a:txBody>
                  <a:tcPr marL="188090" marR="188090" marT="188090" marB="188090" anchor="ctr">
                    <a:lnL w="8990" cap="flat" cmpd="sng" algn="ctr">
                      <a:solidFill>
                        <a:srgbClr val="73A7FF"/>
                      </a:solidFill>
                      <a:prstDash val="solid"/>
                      <a:round/>
                      <a:headEnd type="none" w="med" len="med"/>
                      <a:tailEnd type="none" w="med" len="med"/>
                    </a:lnL>
                    <a:lnR w="8990" cap="flat" cmpd="sng" algn="ctr">
                      <a:solidFill>
                        <a:srgbClr val="73A7FF"/>
                      </a:solidFill>
                      <a:prstDash val="solid"/>
                      <a:round/>
                      <a:headEnd type="none" w="med" len="med"/>
                      <a:tailEnd type="none" w="med" len="med"/>
                    </a:lnR>
                    <a:lnT w="8990" cap="flat" cmpd="sng" algn="ctr">
                      <a:solidFill>
                        <a:srgbClr val="73A7FF"/>
                      </a:solidFill>
                      <a:prstDash val="solid"/>
                      <a:round/>
                      <a:headEnd type="none" w="med" len="med"/>
                      <a:tailEnd type="none" w="med" len="med"/>
                    </a:lnT>
                    <a:lnB w="8990" cap="flat" cmpd="sng" algn="ctr">
                      <a:solidFill>
                        <a:srgbClr val="73A7FF"/>
                      </a:solidFill>
                      <a:prstDash val="solid"/>
                      <a:round/>
                      <a:headEnd type="none" w="med" len="med"/>
                      <a:tailEnd type="none" w="med" len="med"/>
                    </a:lnB>
                    <a:solidFill>
                      <a:srgbClr val="FFFFFF"/>
                    </a:solidFill>
                  </a:tcPr>
                </a:tc>
                <a:tc>
                  <a:txBody>
                    <a:bodyPr/>
                    <a:lstStyle/>
                    <a:p>
                      <a:pPr algn="ctr">
                        <a:lnSpc>
                          <a:spcPts val="1658"/>
                        </a:lnSpc>
                        <a:defRPr/>
                      </a:pPr>
                      <a:endParaRPr lang="en-US" sz="1100"/>
                    </a:p>
                  </a:txBody>
                  <a:tcPr marL="188090" marR="188090" marT="188090" marB="188090" anchor="ctr">
                    <a:lnL w="8990" cap="flat" cmpd="sng" algn="ctr">
                      <a:solidFill>
                        <a:srgbClr val="73A7FF"/>
                      </a:solidFill>
                      <a:prstDash val="solid"/>
                      <a:round/>
                      <a:headEnd type="none" w="med" len="med"/>
                      <a:tailEnd type="none" w="med" len="med"/>
                    </a:lnL>
                    <a:lnR w="8990" cap="flat" cmpd="sng" algn="ctr">
                      <a:solidFill>
                        <a:srgbClr val="73A7FF"/>
                      </a:solidFill>
                      <a:prstDash val="solid"/>
                      <a:round/>
                      <a:headEnd type="none" w="med" len="med"/>
                      <a:tailEnd type="none" w="med" len="med"/>
                    </a:lnR>
                    <a:lnT w="8990" cap="flat" cmpd="sng" algn="ctr">
                      <a:solidFill>
                        <a:srgbClr val="73A7FF"/>
                      </a:solidFill>
                      <a:prstDash val="solid"/>
                      <a:round/>
                      <a:headEnd type="none" w="med" len="med"/>
                      <a:tailEnd type="none" w="med" len="med"/>
                    </a:lnT>
                    <a:lnB w="8990" cap="flat" cmpd="sng" algn="ctr">
                      <a:solidFill>
                        <a:srgbClr val="73A7F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716772">
                <a:tc>
                  <a:txBody>
                    <a:bodyPr/>
                    <a:lstStyle/>
                    <a:p>
                      <a:pPr algn="ctr">
                        <a:lnSpc>
                          <a:spcPts val="1658"/>
                        </a:lnSpc>
                        <a:defRPr/>
                      </a:pPr>
                      <a:endParaRPr lang="en-US" sz="1100"/>
                    </a:p>
                  </a:txBody>
                  <a:tcPr marL="188090" marR="188090" marT="188090" marB="188090" anchor="ctr">
                    <a:lnL w="8990" cap="flat" cmpd="sng" algn="ctr">
                      <a:solidFill>
                        <a:srgbClr val="73A7FF"/>
                      </a:solidFill>
                      <a:prstDash val="solid"/>
                      <a:round/>
                      <a:headEnd type="none" w="med" len="med"/>
                      <a:tailEnd type="none" w="med" len="med"/>
                    </a:lnL>
                    <a:lnR w="8990" cap="flat" cmpd="sng" algn="ctr">
                      <a:solidFill>
                        <a:srgbClr val="73A7FF"/>
                      </a:solidFill>
                      <a:prstDash val="solid"/>
                      <a:round/>
                      <a:headEnd type="none" w="med" len="med"/>
                      <a:tailEnd type="none" w="med" len="med"/>
                    </a:lnR>
                    <a:lnT w="8990" cap="flat" cmpd="sng" algn="ctr">
                      <a:solidFill>
                        <a:srgbClr val="73A7FF"/>
                      </a:solidFill>
                      <a:prstDash val="solid"/>
                      <a:round/>
                      <a:headEnd type="none" w="med" len="med"/>
                      <a:tailEnd type="none" w="med" len="med"/>
                    </a:lnT>
                    <a:lnB w="8990" cap="flat" cmpd="sng" algn="ctr">
                      <a:solidFill>
                        <a:srgbClr val="73A7FF"/>
                      </a:solidFill>
                      <a:prstDash val="solid"/>
                      <a:round/>
                      <a:headEnd type="none" w="med" len="med"/>
                      <a:tailEnd type="none" w="med" len="med"/>
                    </a:lnB>
                    <a:solidFill>
                      <a:srgbClr val="FFFFFF"/>
                    </a:solidFill>
                  </a:tcPr>
                </a:tc>
                <a:tc>
                  <a:txBody>
                    <a:bodyPr/>
                    <a:lstStyle/>
                    <a:p>
                      <a:pPr algn="ctr">
                        <a:lnSpc>
                          <a:spcPts val="1658"/>
                        </a:lnSpc>
                        <a:defRPr/>
                      </a:pPr>
                      <a:endParaRPr lang="en-US" sz="1100"/>
                    </a:p>
                  </a:txBody>
                  <a:tcPr marL="188090" marR="188090" marT="188090" marB="188090" anchor="ctr">
                    <a:lnL w="8990" cap="flat" cmpd="sng" algn="ctr">
                      <a:solidFill>
                        <a:srgbClr val="73A7FF"/>
                      </a:solidFill>
                      <a:prstDash val="solid"/>
                      <a:round/>
                      <a:headEnd type="none" w="med" len="med"/>
                      <a:tailEnd type="none" w="med" len="med"/>
                    </a:lnL>
                    <a:lnR w="8990" cap="flat" cmpd="sng" algn="ctr">
                      <a:solidFill>
                        <a:srgbClr val="73A7FF"/>
                      </a:solidFill>
                      <a:prstDash val="solid"/>
                      <a:round/>
                      <a:headEnd type="none" w="med" len="med"/>
                      <a:tailEnd type="none" w="med" len="med"/>
                    </a:lnR>
                    <a:lnT w="8990" cap="flat" cmpd="sng" algn="ctr">
                      <a:solidFill>
                        <a:srgbClr val="73A7FF"/>
                      </a:solidFill>
                      <a:prstDash val="solid"/>
                      <a:round/>
                      <a:headEnd type="none" w="med" len="med"/>
                      <a:tailEnd type="none" w="med" len="med"/>
                    </a:lnT>
                    <a:lnB w="8990" cap="flat" cmpd="sng" algn="ctr">
                      <a:solidFill>
                        <a:srgbClr val="73A7FF"/>
                      </a:solidFill>
                      <a:prstDash val="solid"/>
                      <a:round/>
                      <a:headEnd type="none" w="med" len="med"/>
                      <a:tailEnd type="none" w="med" len="med"/>
                    </a:lnB>
                    <a:solidFill>
                      <a:srgbClr val="FFFFFF"/>
                    </a:solidFill>
                  </a:tcPr>
                </a:tc>
                <a:tc>
                  <a:txBody>
                    <a:bodyPr/>
                    <a:lstStyle/>
                    <a:p>
                      <a:pPr algn="ctr">
                        <a:lnSpc>
                          <a:spcPts val="1658"/>
                        </a:lnSpc>
                        <a:defRPr/>
                      </a:pPr>
                      <a:endParaRPr lang="en-US" sz="1100"/>
                    </a:p>
                  </a:txBody>
                  <a:tcPr marL="188090" marR="188090" marT="188090" marB="188090" anchor="ctr">
                    <a:lnL w="8990" cap="flat" cmpd="sng" algn="ctr">
                      <a:solidFill>
                        <a:srgbClr val="73A7FF"/>
                      </a:solidFill>
                      <a:prstDash val="solid"/>
                      <a:round/>
                      <a:headEnd type="none" w="med" len="med"/>
                      <a:tailEnd type="none" w="med" len="med"/>
                    </a:lnL>
                    <a:lnR w="8990" cap="flat" cmpd="sng" algn="ctr">
                      <a:solidFill>
                        <a:srgbClr val="73A7FF"/>
                      </a:solidFill>
                      <a:prstDash val="solid"/>
                      <a:round/>
                      <a:headEnd type="none" w="med" len="med"/>
                      <a:tailEnd type="none" w="med" len="med"/>
                    </a:lnR>
                    <a:lnT w="8990" cap="flat" cmpd="sng" algn="ctr">
                      <a:solidFill>
                        <a:srgbClr val="73A7FF"/>
                      </a:solidFill>
                      <a:prstDash val="solid"/>
                      <a:round/>
                      <a:headEnd type="none" w="med" len="med"/>
                      <a:tailEnd type="none" w="med" len="med"/>
                    </a:lnT>
                    <a:lnB w="8990" cap="flat" cmpd="sng" algn="ctr">
                      <a:solidFill>
                        <a:srgbClr val="73A7FF"/>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716772">
                <a:tc>
                  <a:txBody>
                    <a:bodyPr/>
                    <a:lstStyle/>
                    <a:p>
                      <a:pPr algn="ctr">
                        <a:lnSpc>
                          <a:spcPts val="1658"/>
                        </a:lnSpc>
                        <a:defRPr/>
                      </a:pPr>
                      <a:endParaRPr lang="en-US" sz="1100"/>
                    </a:p>
                  </a:txBody>
                  <a:tcPr marL="188090" marR="188090" marT="188090" marB="188090" anchor="ctr">
                    <a:lnL w="8990" cap="flat" cmpd="sng" algn="ctr">
                      <a:solidFill>
                        <a:srgbClr val="73A7FF"/>
                      </a:solidFill>
                      <a:prstDash val="solid"/>
                      <a:round/>
                      <a:headEnd type="none" w="med" len="med"/>
                      <a:tailEnd type="none" w="med" len="med"/>
                    </a:lnL>
                    <a:lnR w="8990" cap="flat" cmpd="sng" algn="ctr">
                      <a:solidFill>
                        <a:srgbClr val="73A7FF"/>
                      </a:solidFill>
                      <a:prstDash val="solid"/>
                      <a:round/>
                      <a:headEnd type="none" w="med" len="med"/>
                      <a:tailEnd type="none" w="med" len="med"/>
                    </a:lnR>
                    <a:lnT w="8990" cap="flat" cmpd="sng" algn="ctr">
                      <a:solidFill>
                        <a:srgbClr val="73A7FF"/>
                      </a:solidFill>
                      <a:prstDash val="solid"/>
                      <a:round/>
                      <a:headEnd type="none" w="med" len="med"/>
                      <a:tailEnd type="none" w="med" len="med"/>
                    </a:lnT>
                    <a:lnB w="8990" cap="flat" cmpd="sng" algn="ctr">
                      <a:solidFill>
                        <a:srgbClr val="73A7FF"/>
                      </a:solidFill>
                      <a:prstDash val="solid"/>
                      <a:round/>
                      <a:headEnd type="none" w="med" len="med"/>
                      <a:tailEnd type="none" w="med" len="med"/>
                    </a:lnB>
                    <a:solidFill>
                      <a:srgbClr val="FFFFFF"/>
                    </a:solidFill>
                  </a:tcPr>
                </a:tc>
                <a:tc>
                  <a:txBody>
                    <a:bodyPr/>
                    <a:lstStyle/>
                    <a:p>
                      <a:pPr algn="ctr">
                        <a:lnSpc>
                          <a:spcPts val="1658"/>
                        </a:lnSpc>
                        <a:defRPr/>
                      </a:pPr>
                      <a:endParaRPr lang="en-US" sz="1100"/>
                    </a:p>
                  </a:txBody>
                  <a:tcPr marL="188090" marR="188090" marT="188090" marB="188090" anchor="ctr">
                    <a:lnL w="8990" cap="flat" cmpd="sng" algn="ctr">
                      <a:solidFill>
                        <a:srgbClr val="73A7FF"/>
                      </a:solidFill>
                      <a:prstDash val="solid"/>
                      <a:round/>
                      <a:headEnd type="none" w="med" len="med"/>
                      <a:tailEnd type="none" w="med" len="med"/>
                    </a:lnL>
                    <a:lnR w="8990" cap="flat" cmpd="sng" algn="ctr">
                      <a:solidFill>
                        <a:srgbClr val="73A7FF"/>
                      </a:solidFill>
                      <a:prstDash val="solid"/>
                      <a:round/>
                      <a:headEnd type="none" w="med" len="med"/>
                      <a:tailEnd type="none" w="med" len="med"/>
                    </a:lnR>
                    <a:lnT w="8990" cap="flat" cmpd="sng" algn="ctr">
                      <a:solidFill>
                        <a:srgbClr val="73A7FF"/>
                      </a:solidFill>
                      <a:prstDash val="solid"/>
                      <a:round/>
                      <a:headEnd type="none" w="med" len="med"/>
                      <a:tailEnd type="none" w="med" len="med"/>
                    </a:lnT>
                    <a:lnB w="8990" cap="flat" cmpd="sng" algn="ctr">
                      <a:solidFill>
                        <a:srgbClr val="73A7FF"/>
                      </a:solidFill>
                      <a:prstDash val="solid"/>
                      <a:round/>
                      <a:headEnd type="none" w="med" len="med"/>
                      <a:tailEnd type="none" w="med" len="med"/>
                    </a:lnB>
                    <a:solidFill>
                      <a:srgbClr val="FFFFFF"/>
                    </a:solidFill>
                  </a:tcPr>
                </a:tc>
                <a:tc>
                  <a:txBody>
                    <a:bodyPr/>
                    <a:lstStyle/>
                    <a:p>
                      <a:pPr algn="ctr">
                        <a:lnSpc>
                          <a:spcPts val="1658"/>
                        </a:lnSpc>
                        <a:defRPr/>
                      </a:pPr>
                      <a:endParaRPr lang="en-US" sz="1100"/>
                    </a:p>
                  </a:txBody>
                  <a:tcPr marL="188090" marR="188090" marT="188090" marB="188090" anchor="ctr">
                    <a:lnL w="8990" cap="flat" cmpd="sng" algn="ctr">
                      <a:solidFill>
                        <a:srgbClr val="73A7FF"/>
                      </a:solidFill>
                      <a:prstDash val="solid"/>
                      <a:round/>
                      <a:headEnd type="none" w="med" len="med"/>
                      <a:tailEnd type="none" w="med" len="med"/>
                    </a:lnL>
                    <a:lnR w="8990" cap="flat" cmpd="sng" algn="ctr">
                      <a:solidFill>
                        <a:srgbClr val="73A7FF"/>
                      </a:solidFill>
                      <a:prstDash val="solid"/>
                      <a:round/>
                      <a:headEnd type="none" w="med" len="med"/>
                      <a:tailEnd type="none" w="med" len="med"/>
                    </a:lnR>
                    <a:lnT w="8990" cap="flat" cmpd="sng" algn="ctr">
                      <a:solidFill>
                        <a:srgbClr val="73A7FF"/>
                      </a:solidFill>
                      <a:prstDash val="solid"/>
                      <a:round/>
                      <a:headEnd type="none" w="med" len="med"/>
                      <a:tailEnd type="none" w="med" len="med"/>
                    </a:lnT>
                    <a:lnB w="8990" cap="flat" cmpd="sng" algn="ctr">
                      <a:solidFill>
                        <a:srgbClr val="73A7FF"/>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716772">
                <a:tc>
                  <a:txBody>
                    <a:bodyPr/>
                    <a:lstStyle/>
                    <a:p>
                      <a:pPr algn="ctr">
                        <a:lnSpc>
                          <a:spcPts val="1658"/>
                        </a:lnSpc>
                        <a:defRPr/>
                      </a:pPr>
                      <a:endParaRPr lang="en-US" sz="1100"/>
                    </a:p>
                  </a:txBody>
                  <a:tcPr marL="188090" marR="188090" marT="188090" marB="188090" anchor="ctr">
                    <a:lnL w="8990" cap="flat" cmpd="sng" algn="ctr">
                      <a:solidFill>
                        <a:srgbClr val="73A7FF"/>
                      </a:solidFill>
                      <a:prstDash val="solid"/>
                      <a:round/>
                      <a:headEnd type="none" w="med" len="med"/>
                      <a:tailEnd type="none" w="med" len="med"/>
                    </a:lnL>
                    <a:lnR w="8990" cap="flat" cmpd="sng" algn="ctr">
                      <a:solidFill>
                        <a:srgbClr val="73A7FF"/>
                      </a:solidFill>
                      <a:prstDash val="solid"/>
                      <a:round/>
                      <a:headEnd type="none" w="med" len="med"/>
                      <a:tailEnd type="none" w="med" len="med"/>
                    </a:lnR>
                    <a:lnT w="8990" cap="flat" cmpd="sng" algn="ctr">
                      <a:solidFill>
                        <a:srgbClr val="73A7FF"/>
                      </a:solidFill>
                      <a:prstDash val="solid"/>
                      <a:round/>
                      <a:headEnd type="none" w="med" len="med"/>
                      <a:tailEnd type="none" w="med" len="med"/>
                    </a:lnT>
                    <a:lnB w="8990" cap="flat" cmpd="sng" algn="ctr">
                      <a:solidFill>
                        <a:srgbClr val="73A7FF"/>
                      </a:solidFill>
                      <a:prstDash val="solid"/>
                      <a:round/>
                      <a:headEnd type="none" w="med" len="med"/>
                      <a:tailEnd type="none" w="med" len="med"/>
                    </a:lnB>
                    <a:solidFill>
                      <a:srgbClr val="FFFFFF"/>
                    </a:solidFill>
                  </a:tcPr>
                </a:tc>
                <a:tc>
                  <a:txBody>
                    <a:bodyPr/>
                    <a:lstStyle/>
                    <a:p>
                      <a:pPr algn="ctr">
                        <a:lnSpc>
                          <a:spcPts val="1658"/>
                        </a:lnSpc>
                        <a:defRPr/>
                      </a:pPr>
                      <a:endParaRPr lang="en-US" sz="1100"/>
                    </a:p>
                  </a:txBody>
                  <a:tcPr marL="188090" marR="188090" marT="188090" marB="188090" anchor="ctr">
                    <a:lnL w="8990" cap="flat" cmpd="sng" algn="ctr">
                      <a:solidFill>
                        <a:srgbClr val="73A7FF"/>
                      </a:solidFill>
                      <a:prstDash val="solid"/>
                      <a:round/>
                      <a:headEnd type="none" w="med" len="med"/>
                      <a:tailEnd type="none" w="med" len="med"/>
                    </a:lnL>
                    <a:lnR w="8990" cap="flat" cmpd="sng" algn="ctr">
                      <a:solidFill>
                        <a:srgbClr val="73A7FF"/>
                      </a:solidFill>
                      <a:prstDash val="solid"/>
                      <a:round/>
                      <a:headEnd type="none" w="med" len="med"/>
                      <a:tailEnd type="none" w="med" len="med"/>
                    </a:lnR>
                    <a:lnT w="8990" cap="flat" cmpd="sng" algn="ctr">
                      <a:solidFill>
                        <a:srgbClr val="73A7FF"/>
                      </a:solidFill>
                      <a:prstDash val="solid"/>
                      <a:round/>
                      <a:headEnd type="none" w="med" len="med"/>
                      <a:tailEnd type="none" w="med" len="med"/>
                    </a:lnT>
                    <a:lnB w="8990" cap="flat" cmpd="sng" algn="ctr">
                      <a:solidFill>
                        <a:srgbClr val="73A7FF"/>
                      </a:solidFill>
                      <a:prstDash val="solid"/>
                      <a:round/>
                      <a:headEnd type="none" w="med" len="med"/>
                      <a:tailEnd type="none" w="med" len="med"/>
                    </a:lnB>
                    <a:solidFill>
                      <a:srgbClr val="FFFFFF"/>
                    </a:solidFill>
                  </a:tcPr>
                </a:tc>
                <a:tc>
                  <a:txBody>
                    <a:bodyPr/>
                    <a:lstStyle/>
                    <a:p>
                      <a:pPr algn="ctr">
                        <a:lnSpc>
                          <a:spcPts val="1658"/>
                        </a:lnSpc>
                        <a:defRPr/>
                      </a:pPr>
                      <a:endParaRPr lang="en-US" sz="1100"/>
                    </a:p>
                  </a:txBody>
                  <a:tcPr marL="188090" marR="188090" marT="188090" marB="188090" anchor="ctr">
                    <a:lnL w="8990" cap="flat" cmpd="sng" algn="ctr">
                      <a:solidFill>
                        <a:srgbClr val="73A7FF"/>
                      </a:solidFill>
                      <a:prstDash val="solid"/>
                      <a:round/>
                      <a:headEnd type="none" w="med" len="med"/>
                      <a:tailEnd type="none" w="med" len="med"/>
                    </a:lnL>
                    <a:lnR w="8990" cap="flat" cmpd="sng" algn="ctr">
                      <a:solidFill>
                        <a:srgbClr val="73A7FF"/>
                      </a:solidFill>
                      <a:prstDash val="solid"/>
                      <a:round/>
                      <a:headEnd type="none" w="med" len="med"/>
                      <a:tailEnd type="none" w="med" len="med"/>
                    </a:lnR>
                    <a:lnT w="8990" cap="flat" cmpd="sng" algn="ctr">
                      <a:solidFill>
                        <a:srgbClr val="73A7FF"/>
                      </a:solidFill>
                      <a:prstDash val="solid"/>
                      <a:round/>
                      <a:headEnd type="none" w="med" len="med"/>
                      <a:tailEnd type="none" w="med" len="med"/>
                    </a:lnT>
                    <a:lnB w="8990" cap="flat" cmpd="sng" algn="ctr">
                      <a:solidFill>
                        <a:srgbClr val="73A7FF"/>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716772">
                <a:tc>
                  <a:txBody>
                    <a:bodyPr/>
                    <a:lstStyle/>
                    <a:p>
                      <a:pPr algn="ctr">
                        <a:lnSpc>
                          <a:spcPts val="1658"/>
                        </a:lnSpc>
                        <a:defRPr/>
                      </a:pPr>
                      <a:endParaRPr lang="en-US" sz="1100"/>
                    </a:p>
                  </a:txBody>
                  <a:tcPr marL="188090" marR="188090" marT="188090" marB="188090" anchor="ctr">
                    <a:lnL w="8990" cap="flat" cmpd="sng" algn="ctr">
                      <a:solidFill>
                        <a:srgbClr val="73A7FF"/>
                      </a:solidFill>
                      <a:prstDash val="solid"/>
                      <a:round/>
                      <a:headEnd type="none" w="med" len="med"/>
                      <a:tailEnd type="none" w="med" len="med"/>
                    </a:lnL>
                    <a:lnR w="8990" cap="flat" cmpd="sng" algn="ctr">
                      <a:solidFill>
                        <a:srgbClr val="73A7FF"/>
                      </a:solidFill>
                      <a:prstDash val="solid"/>
                      <a:round/>
                      <a:headEnd type="none" w="med" len="med"/>
                      <a:tailEnd type="none" w="med" len="med"/>
                    </a:lnR>
                    <a:lnT w="8990" cap="flat" cmpd="sng" algn="ctr">
                      <a:solidFill>
                        <a:srgbClr val="73A7FF"/>
                      </a:solidFill>
                      <a:prstDash val="solid"/>
                      <a:round/>
                      <a:headEnd type="none" w="med" len="med"/>
                      <a:tailEnd type="none" w="med" len="med"/>
                    </a:lnT>
                    <a:lnB w="8990" cap="flat" cmpd="sng" algn="ctr">
                      <a:solidFill>
                        <a:srgbClr val="73A7FF"/>
                      </a:solidFill>
                      <a:prstDash val="solid"/>
                      <a:round/>
                      <a:headEnd type="none" w="med" len="med"/>
                      <a:tailEnd type="none" w="med" len="med"/>
                    </a:lnB>
                    <a:solidFill>
                      <a:srgbClr val="FFFFFF"/>
                    </a:solidFill>
                  </a:tcPr>
                </a:tc>
                <a:tc>
                  <a:txBody>
                    <a:bodyPr/>
                    <a:lstStyle/>
                    <a:p>
                      <a:pPr algn="ctr">
                        <a:lnSpc>
                          <a:spcPts val="1658"/>
                        </a:lnSpc>
                        <a:defRPr/>
                      </a:pPr>
                      <a:endParaRPr lang="en-US" sz="1100"/>
                    </a:p>
                  </a:txBody>
                  <a:tcPr marL="188090" marR="188090" marT="188090" marB="188090" anchor="ctr">
                    <a:lnL w="8990" cap="flat" cmpd="sng" algn="ctr">
                      <a:solidFill>
                        <a:srgbClr val="73A7FF"/>
                      </a:solidFill>
                      <a:prstDash val="solid"/>
                      <a:round/>
                      <a:headEnd type="none" w="med" len="med"/>
                      <a:tailEnd type="none" w="med" len="med"/>
                    </a:lnL>
                    <a:lnR w="8990" cap="flat" cmpd="sng" algn="ctr">
                      <a:solidFill>
                        <a:srgbClr val="73A7FF"/>
                      </a:solidFill>
                      <a:prstDash val="solid"/>
                      <a:round/>
                      <a:headEnd type="none" w="med" len="med"/>
                      <a:tailEnd type="none" w="med" len="med"/>
                    </a:lnR>
                    <a:lnT w="8990" cap="flat" cmpd="sng" algn="ctr">
                      <a:solidFill>
                        <a:srgbClr val="73A7FF"/>
                      </a:solidFill>
                      <a:prstDash val="solid"/>
                      <a:round/>
                      <a:headEnd type="none" w="med" len="med"/>
                      <a:tailEnd type="none" w="med" len="med"/>
                    </a:lnT>
                    <a:lnB w="8990" cap="flat" cmpd="sng" algn="ctr">
                      <a:solidFill>
                        <a:srgbClr val="73A7FF"/>
                      </a:solidFill>
                      <a:prstDash val="solid"/>
                      <a:round/>
                      <a:headEnd type="none" w="med" len="med"/>
                      <a:tailEnd type="none" w="med" len="med"/>
                    </a:lnB>
                    <a:solidFill>
                      <a:srgbClr val="FFFFFF"/>
                    </a:solidFill>
                  </a:tcPr>
                </a:tc>
                <a:tc>
                  <a:txBody>
                    <a:bodyPr/>
                    <a:lstStyle/>
                    <a:p>
                      <a:pPr algn="ctr">
                        <a:lnSpc>
                          <a:spcPts val="1658"/>
                        </a:lnSpc>
                        <a:defRPr/>
                      </a:pPr>
                      <a:endParaRPr lang="en-US" sz="1100" dirty="0"/>
                    </a:p>
                  </a:txBody>
                  <a:tcPr marL="188090" marR="188090" marT="188090" marB="188090" anchor="ctr">
                    <a:lnL w="8990" cap="flat" cmpd="sng" algn="ctr">
                      <a:solidFill>
                        <a:srgbClr val="73A7FF"/>
                      </a:solidFill>
                      <a:prstDash val="solid"/>
                      <a:round/>
                      <a:headEnd type="none" w="med" len="med"/>
                      <a:tailEnd type="none" w="med" len="med"/>
                    </a:lnL>
                    <a:lnR w="8990" cap="flat" cmpd="sng" algn="ctr">
                      <a:solidFill>
                        <a:srgbClr val="73A7FF"/>
                      </a:solidFill>
                      <a:prstDash val="solid"/>
                      <a:round/>
                      <a:headEnd type="none" w="med" len="med"/>
                      <a:tailEnd type="none" w="med" len="med"/>
                    </a:lnR>
                    <a:lnT w="8990" cap="flat" cmpd="sng" algn="ctr">
                      <a:solidFill>
                        <a:srgbClr val="73A7FF"/>
                      </a:solidFill>
                      <a:prstDash val="solid"/>
                      <a:round/>
                      <a:headEnd type="none" w="med" len="med"/>
                      <a:tailEnd type="none" w="med" len="med"/>
                    </a:lnT>
                    <a:lnB w="8990" cap="flat" cmpd="sng" algn="ctr">
                      <a:solidFill>
                        <a:srgbClr val="73A7FF"/>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sp>
        <p:nvSpPr>
          <p:cNvPr id="7" name="TextBox 7"/>
          <p:cNvSpPr txBox="1"/>
          <p:nvPr/>
        </p:nvSpPr>
        <p:spPr>
          <a:xfrm>
            <a:off x="7791465" y="4376029"/>
            <a:ext cx="738020" cy="279583"/>
          </a:xfrm>
          <a:prstGeom prst="rect">
            <a:avLst/>
          </a:prstGeom>
        </p:spPr>
        <p:txBody>
          <a:bodyPr lIns="0" tIns="0" rIns="0" bIns="0" rtlCol="0" anchor="t">
            <a:spAutoFit/>
          </a:bodyPr>
          <a:lstStyle/>
          <a:p>
            <a:pPr algn="ctr">
              <a:lnSpc>
                <a:spcPts val="2205"/>
              </a:lnSpc>
            </a:pPr>
            <a:r>
              <a:rPr lang="en-US" sz="1575">
                <a:solidFill>
                  <a:srgbClr val="000000"/>
                </a:solidFill>
                <a:latin typeface="Public Sans Bold"/>
              </a:rPr>
              <a:t>AFTER</a:t>
            </a:r>
          </a:p>
        </p:txBody>
      </p:sp>
      <p:sp>
        <p:nvSpPr>
          <p:cNvPr id="8" name="TextBox 8"/>
          <p:cNvSpPr txBox="1"/>
          <p:nvPr/>
        </p:nvSpPr>
        <p:spPr>
          <a:xfrm>
            <a:off x="1813947" y="5161142"/>
            <a:ext cx="621583" cy="270058"/>
          </a:xfrm>
          <a:prstGeom prst="rect">
            <a:avLst/>
          </a:prstGeom>
        </p:spPr>
        <p:txBody>
          <a:bodyPr lIns="0" tIns="0" rIns="0" bIns="0" rtlCol="0" anchor="t">
            <a:spAutoFit/>
          </a:bodyPr>
          <a:lstStyle/>
          <a:p>
            <a:pPr algn="ctr">
              <a:lnSpc>
                <a:spcPts val="2205"/>
              </a:lnSpc>
            </a:pPr>
            <a:r>
              <a:rPr lang="en-US" sz="1575">
                <a:solidFill>
                  <a:srgbClr val="000000"/>
                </a:solidFill>
                <a:latin typeface="Canva Sans Bold"/>
              </a:rPr>
              <a:t>Angry</a:t>
            </a:r>
          </a:p>
        </p:txBody>
      </p:sp>
      <p:sp>
        <p:nvSpPr>
          <p:cNvPr id="9" name="TextBox 9"/>
          <p:cNvSpPr txBox="1"/>
          <p:nvPr/>
        </p:nvSpPr>
        <p:spPr>
          <a:xfrm>
            <a:off x="5141099" y="5074847"/>
            <a:ext cx="442564" cy="335081"/>
          </a:xfrm>
          <a:prstGeom prst="rect">
            <a:avLst/>
          </a:prstGeom>
        </p:spPr>
        <p:txBody>
          <a:bodyPr lIns="0" tIns="0" rIns="0" bIns="0" rtlCol="0" anchor="t">
            <a:spAutoFit/>
          </a:bodyPr>
          <a:lstStyle/>
          <a:p>
            <a:pPr algn="ctr">
              <a:lnSpc>
                <a:spcPts val="2756"/>
              </a:lnSpc>
            </a:pPr>
            <a:r>
              <a:rPr lang="en-US" sz="1969">
                <a:solidFill>
                  <a:srgbClr val="000000"/>
                </a:solidFill>
                <a:latin typeface="Canva Sans Bold"/>
              </a:rPr>
              <a:t>131</a:t>
            </a:r>
          </a:p>
        </p:txBody>
      </p:sp>
      <p:sp>
        <p:nvSpPr>
          <p:cNvPr id="10" name="TextBox 10"/>
          <p:cNvSpPr txBox="1"/>
          <p:nvPr/>
        </p:nvSpPr>
        <p:spPr>
          <a:xfrm>
            <a:off x="7920837" y="5092041"/>
            <a:ext cx="479276" cy="335081"/>
          </a:xfrm>
          <a:prstGeom prst="rect">
            <a:avLst/>
          </a:prstGeom>
        </p:spPr>
        <p:txBody>
          <a:bodyPr lIns="0" tIns="0" rIns="0" bIns="0" rtlCol="0" anchor="t">
            <a:spAutoFit/>
          </a:bodyPr>
          <a:lstStyle/>
          <a:p>
            <a:pPr algn="ctr">
              <a:lnSpc>
                <a:spcPts val="2756"/>
              </a:lnSpc>
            </a:pPr>
            <a:r>
              <a:rPr lang="en-US" sz="1969">
                <a:solidFill>
                  <a:srgbClr val="000000"/>
                </a:solidFill>
                <a:latin typeface="Canva Sans Bold"/>
              </a:rPr>
              <a:t>524</a:t>
            </a:r>
          </a:p>
        </p:txBody>
      </p:sp>
      <p:sp>
        <p:nvSpPr>
          <p:cNvPr id="11" name="TextBox 11"/>
          <p:cNvSpPr txBox="1"/>
          <p:nvPr/>
        </p:nvSpPr>
        <p:spPr>
          <a:xfrm>
            <a:off x="7912069" y="6556187"/>
            <a:ext cx="496813" cy="335081"/>
          </a:xfrm>
          <a:prstGeom prst="rect">
            <a:avLst/>
          </a:prstGeom>
        </p:spPr>
        <p:txBody>
          <a:bodyPr lIns="0" tIns="0" rIns="0" bIns="0" rtlCol="0" anchor="t">
            <a:spAutoFit/>
          </a:bodyPr>
          <a:lstStyle/>
          <a:p>
            <a:pPr algn="ctr">
              <a:lnSpc>
                <a:spcPts val="2756"/>
              </a:lnSpc>
            </a:pPr>
            <a:r>
              <a:rPr lang="en-US" sz="1969">
                <a:solidFill>
                  <a:srgbClr val="000000"/>
                </a:solidFill>
                <a:latin typeface="Canva Sans Bold"/>
              </a:rPr>
              <a:t>203</a:t>
            </a:r>
          </a:p>
        </p:txBody>
      </p:sp>
      <p:sp>
        <p:nvSpPr>
          <p:cNvPr id="12" name="TextBox 12"/>
          <p:cNvSpPr txBox="1"/>
          <p:nvPr/>
        </p:nvSpPr>
        <p:spPr>
          <a:xfrm>
            <a:off x="7919386" y="7288260"/>
            <a:ext cx="482178" cy="335081"/>
          </a:xfrm>
          <a:prstGeom prst="rect">
            <a:avLst/>
          </a:prstGeom>
        </p:spPr>
        <p:txBody>
          <a:bodyPr lIns="0" tIns="0" rIns="0" bIns="0" rtlCol="0" anchor="t">
            <a:spAutoFit/>
          </a:bodyPr>
          <a:lstStyle/>
          <a:p>
            <a:pPr algn="ctr">
              <a:lnSpc>
                <a:spcPts val="2756"/>
              </a:lnSpc>
            </a:pPr>
            <a:r>
              <a:rPr lang="en-US" sz="1969">
                <a:solidFill>
                  <a:srgbClr val="000000"/>
                </a:solidFill>
                <a:latin typeface="Canva Sans Bold"/>
              </a:rPr>
              <a:t>284</a:t>
            </a:r>
          </a:p>
        </p:txBody>
      </p:sp>
      <p:sp>
        <p:nvSpPr>
          <p:cNvPr id="13" name="TextBox 13"/>
          <p:cNvSpPr txBox="1"/>
          <p:nvPr/>
        </p:nvSpPr>
        <p:spPr>
          <a:xfrm>
            <a:off x="7927712" y="8020333"/>
            <a:ext cx="465525" cy="335081"/>
          </a:xfrm>
          <a:prstGeom prst="rect">
            <a:avLst/>
          </a:prstGeom>
        </p:spPr>
        <p:txBody>
          <a:bodyPr lIns="0" tIns="0" rIns="0" bIns="0" rtlCol="0" anchor="t">
            <a:spAutoFit/>
          </a:bodyPr>
          <a:lstStyle/>
          <a:p>
            <a:pPr algn="ctr">
              <a:lnSpc>
                <a:spcPts val="2756"/>
              </a:lnSpc>
            </a:pPr>
            <a:r>
              <a:rPr lang="en-US" sz="1969">
                <a:solidFill>
                  <a:srgbClr val="000000"/>
                </a:solidFill>
                <a:latin typeface="Canva Sans Bold"/>
              </a:rPr>
              <a:t>192</a:t>
            </a:r>
          </a:p>
        </p:txBody>
      </p:sp>
      <p:sp>
        <p:nvSpPr>
          <p:cNvPr id="14" name="TextBox 14"/>
          <p:cNvSpPr txBox="1"/>
          <p:nvPr/>
        </p:nvSpPr>
        <p:spPr>
          <a:xfrm>
            <a:off x="7928154" y="8752406"/>
            <a:ext cx="464642" cy="335081"/>
          </a:xfrm>
          <a:prstGeom prst="rect">
            <a:avLst/>
          </a:prstGeom>
        </p:spPr>
        <p:txBody>
          <a:bodyPr lIns="0" tIns="0" rIns="0" bIns="0" rtlCol="0" anchor="t">
            <a:spAutoFit/>
          </a:bodyPr>
          <a:lstStyle/>
          <a:p>
            <a:pPr algn="ctr">
              <a:lnSpc>
                <a:spcPts val="2756"/>
              </a:lnSpc>
            </a:pPr>
            <a:r>
              <a:rPr lang="en-US" sz="1969">
                <a:solidFill>
                  <a:srgbClr val="000000"/>
                </a:solidFill>
                <a:latin typeface="Canva Sans Bold"/>
              </a:rPr>
              <a:t>228</a:t>
            </a:r>
          </a:p>
        </p:txBody>
      </p:sp>
      <p:sp>
        <p:nvSpPr>
          <p:cNvPr id="15" name="TextBox 15"/>
          <p:cNvSpPr txBox="1"/>
          <p:nvPr/>
        </p:nvSpPr>
        <p:spPr>
          <a:xfrm>
            <a:off x="7922161" y="5824114"/>
            <a:ext cx="476627" cy="335081"/>
          </a:xfrm>
          <a:prstGeom prst="rect">
            <a:avLst/>
          </a:prstGeom>
        </p:spPr>
        <p:txBody>
          <a:bodyPr lIns="0" tIns="0" rIns="0" bIns="0" rtlCol="0" anchor="t">
            <a:spAutoFit/>
          </a:bodyPr>
          <a:lstStyle/>
          <a:p>
            <a:pPr algn="ctr">
              <a:lnSpc>
                <a:spcPts val="2756"/>
              </a:lnSpc>
            </a:pPr>
            <a:r>
              <a:rPr lang="en-US" sz="1969">
                <a:solidFill>
                  <a:srgbClr val="000000"/>
                </a:solidFill>
                <a:latin typeface="Canva Sans Bold"/>
              </a:rPr>
              <a:t>528</a:t>
            </a:r>
          </a:p>
        </p:txBody>
      </p:sp>
      <p:sp>
        <p:nvSpPr>
          <p:cNvPr id="16" name="TextBox 16"/>
          <p:cNvSpPr txBox="1"/>
          <p:nvPr/>
        </p:nvSpPr>
        <p:spPr>
          <a:xfrm>
            <a:off x="5191468" y="6551545"/>
            <a:ext cx="311864" cy="335081"/>
          </a:xfrm>
          <a:prstGeom prst="rect">
            <a:avLst/>
          </a:prstGeom>
        </p:spPr>
        <p:txBody>
          <a:bodyPr lIns="0" tIns="0" rIns="0" bIns="0" rtlCol="0" anchor="t">
            <a:spAutoFit/>
          </a:bodyPr>
          <a:lstStyle/>
          <a:p>
            <a:pPr algn="ctr">
              <a:lnSpc>
                <a:spcPts val="2756"/>
              </a:lnSpc>
            </a:pPr>
            <a:r>
              <a:rPr lang="en-US" sz="1969">
                <a:solidFill>
                  <a:srgbClr val="000000"/>
                </a:solidFill>
                <a:latin typeface="Canva Sans Bold"/>
              </a:rPr>
              <a:t>52</a:t>
            </a:r>
          </a:p>
        </p:txBody>
      </p:sp>
      <p:sp>
        <p:nvSpPr>
          <p:cNvPr id="17" name="TextBox 17"/>
          <p:cNvSpPr txBox="1"/>
          <p:nvPr/>
        </p:nvSpPr>
        <p:spPr>
          <a:xfrm>
            <a:off x="5204273" y="7285165"/>
            <a:ext cx="286254" cy="335081"/>
          </a:xfrm>
          <a:prstGeom prst="rect">
            <a:avLst/>
          </a:prstGeom>
        </p:spPr>
        <p:txBody>
          <a:bodyPr lIns="0" tIns="0" rIns="0" bIns="0" rtlCol="0" anchor="t">
            <a:spAutoFit/>
          </a:bodyPr>
          <a:lstStyle/>
          <a:p>
            <a:pPr algn="ctr">
              <a:lnSpc>
                <a:spcPts val="2756"/>
              </a:lnSpc>
            </a:pPr>
            <a:r>
              <a:rPr lang="en-US" sz="1969">
                <a:solidFill>
                  <a:srgbClr val="000000"/>
                </a:solidFill>
                <a:latin typeface="Canva Sans Bold"/>
              </a:rPr>
              <a:t>72</a:t>
            </a:r>
          </a:p>
        </p:txBody>
      </p:sp>
      <p:sp>
        <p:nvSpPr>
          <p:cNvPr id="18" name="TextBox 18"/>
          <p:cNvSpPr txBox="1"/>
          <p:nvPr/>
        </p:nvSpPr>
        <p:spPr>
          <a:xfrm>
            <a:off x="5109087" y="8018785"/>
            <a:ext cx="476627" cy="335081"/>
          </a:xfrm>
          <a:prstGeom prst="rect">
            <a:avLst/>
          </a:prstGeom>
        </p:spPr>
        <p:txBody>
          <a:bodyPr lIns="0" tIns="0" rIns="0" bIns="0" rtlCol="0" anchor="t">
            <a:spAutoFit/>
          </a:bodyPr>
          <a:lstStyle/>
          <a:p>
            <a:pPr algn="ctr">
              <a:lnSpc>
                <a:spcPts val="2756"/>
              </a:lnSpc>
            </a:pPr>
            <a:r>
              <a:rPr lang="en-US" sz="1969">
                <a:solidFill>
                  <a:srgbClr val="000000"/>
                </a:solidFill>
                <a:latin typeface="Canva Sans Bold"/>
              </a:rPr>
              <a:t>144</a:t>
            </a:r>
          </a:p>
        </p:txBody>
      </p:sp>
      <p:sp>
        <p:nvSpPr>
          <p:cNvPr id="19" name="TextBox 19"/>
          <p:cNvSpPr txBox="1"/>
          <p:nvPr/>
        </p:nvSpPr>
        <p:spPr>
          <a:xfrm>
            <a:off x="5198281" y="8752406"/>
            <a:ext cx="298239" cy="335081"/>
          </a:xfrm>
          <a:prstGeom prst="rect">
            <a:avLst/>
          </a:prstGeom>
        </p:spPr>
        <p:txBody>
          <a:bodyPr lIns="0" tIns="0" rIns="0" bIns="0" rtlCol="0" anchor="t">
            <a:spAutoFit/>
          </a:bodyPr>
          <a:lstStyle/>
          <a:p>
            <a:pPr algn="ctr">
              <a:lnSpc>
                <a:spcPts val="2756"/>
              </a:lnSpc>
            </a:pPr>
            <a:r>
              <a:rPr lang="en-US" sz="1969">
                <a:solidFill>
                  <a:srgbClr val="000000"/>
                </a:solidFill>
                <a:latin typeface="Canva Sans Bold"/>
              </a:rPr>
              <a:t>57</a:t>
            </a:r>
          </a:p>
        </p:txBody>
      </p:sp>
      <p:sp>
        <p:nvSpPr>
          <p:cNvPr id="20" name="TextBox 20"/>
          <p:cNvSpPr txBox="1"/>
          <p:nvPr/>
        </p:nvSpPr>
        <p:spPr>
          <a:xfrm>
            <a:off x="5122018" y="5817924"/>
            <a:ext cx="450765" cy="335081"/>
          </a:xfrm>
          <a:prstGeom prst="rect">
            <a:avLst/>
          </a:prstGeom>
        </p:spPr>
        <p:txBody>
          <a:bodyPr lIns="0" tIns="0" rIns="0" bIns="0" rtlCol="0" anchor="t">
            <a:spAutoFit/>
          </a:bodyPr>
          <a:lstStyle/>
          <a:p>
            <a:pPr algn="ctr">
              <a:lnSpc>
                <a:spcPts val="2756"/>
              </a:lnSpc>
            </a:pPr>
            <a:r>
              <a:rPr lang="en-US" sz="1969">
                <a:solidFill>
                  <a:srgbClr val="000000"/>
                </a:solidFill>
                <a:latin typeface="Canva Sans Bold"/>
              </a:rPr>
              <a:t>132</a:t>
            </a:r>
          </a:p>
        </p:txBody>
      </p:sp>
      <p:sp>
        <p:nvSpPr>
          <p:cNvPr id="21" name="TextBox 21"/>
          <p:cNvSpPr txBox="1"/>
          <p:nvPr/>
        </p:nvSpPr>
        <p:spPr>
          <a:xfrm>
            <a:off x="1727339" y="6554227"/>
            <a:ext cx="794799" cy="270058"/>
          </a:xfrm>
          <a:prstGeom prst="rect">
            <a:avLst/>
          </a:prstGeom>
        </p:spPr>
        <p:txBody>
          <a:bodyPr lIns="0" tIns="0" rIns="0" bIns="0" rtlCol="0" anchor="t">
            <a:spAutoFit/>
          </a:bodyPr>
          <a:lstStyle/>
          <a:p>
            <a:pPr algn="ctr">
              <a:lnSpc>
                <a:spcPts val="2205"/>
              </a:lnSpc>
            </a:pPr>
            <a:r>
              <a:rPr lang="en-US" sz="1575">
                <a:solidFill>
                  <a:srgbClr val="000000"/>
                </a:solidFill>
                <a:latin typeface="Canva Sans Bold"/>
              </a:rPr>
              <a:t>Natural</a:t>
            </a:r>
          </a:p>
        </p:txBody>
      </p:sp>
      <p:sp>
        <p:nvSpPr>
          <p:cNvPr id="22" name="TextBox 22"/>
          <p:cNvSpPr txBox="1"/>
          <p:nvPr/>
        </p:nvSpPr>
        <p:spPr>
          <a:xfrm>
            <a:off x="1892985" y="7308767"/>
            <a:ext cx="463507" cy="270058"/>
          </a:xfrm>
          <a:prstGeom prst="rect">
            <a:avLst/>
          </a:prstGeom>
        </p:spPr>
        <p:txBody>
          <a:bodyPr lIns="0" tIns="0" rIns="0" bIns="0" rtlCol="0" anchor="t">
            <a:spAutoFit/>
          </a:bodyPr>
          <a:lstStyle/>
          <a:p>
            <a:pPr algn="ctr">
              <a:lnSpc>
                <a:spcPts val="2205"/>
              </a:lnSpc>
            </a:pPr>
            <a:r>
              <a:rPr lang="en-US" sz="1575">
                <a:solidFill>
                  <a:srgbClr val="000000"/>
                </a:solidFill>
                <a:latin typeface="Canva Sans Bold"/>
              </a:rPr>
              <a:t>Fear</a:t>
            </a:r>
          </a:p>
        </p:txBody>
      </p:sp>
      <p:sp>
        <p:nvSpPr>
          <p:cNvPr id="23" name="TextBox 23"/>
          <p:cNvSpPr txBox="1"/>
          <p:nvPr/>
        </p:nvSpPr>
        <p:spPr>
          <a:xfrm>
            <a:off x="1727339" y="8050593"/>
            <a:ext cx="868854" cy="270058"/>
          </a:xfrm>
          <a:prstGeom prst="rect">
            <a:avLst/>
          </a:prstGeom>
        </p:spPr>
        <p:txBody>
          <a:bodyPr lIns="0" tIns="0" rIns="0" bIns="0" rtlCol="0" anchor="t">
            <a:spAutoFit/>
          </a:bodyPr>
          <a:lstStyle/>
          <a:p>
            <a:pPr algn="ctr">
              <a:lnSpc>
                <a:spcPts val="2205"/>
              </a:lnSpc>
            </a:pPr>
            <a:r>
              <a:rPr lang="en-US" sz="1575">
                <a:solidFill>
                  <a:srgbClr val="000000"/>
                </a:solidFill>
                <a:latin typeface="Canva Sans Bold"/>
              </a:rPr>
              <a:t>Sadness</a:t>
            </a:r>
          </a:p>
        </p:txBody>
      </p:sp>
      <p:sp>
        <p:nvSpPr>
          <p:cNvPr id="24" name="TextBox 24"/>
          <p:cNvSpPr txBox="1"/>
          <p:nvPr/>
        </p:nvSpPr>
        <p:spPr>
          <a:xfrm>
            <a:off x="1777739" y="8817429"/>
            <a:ext cx="693998" cy="270058"/>
          </a:xfrm>
          <a:prstGeom prst="rect">
            <a:avLst/>
          </a:prstGeom>
        </p:spPr>
        <p:txBody>
          <a:bodyPr lIns="0" tIns="0" rIns="0" bIns="0" rtlCol="0" anchor="t">
            <a:spAutoFit/>
          </a:bodyPr>
          <a:lstStyle/>
          <a:p>
            <a:pPr algn="ctr">
              <a:lnSpc>
                <a:spcPts val="2205"/>
              </a:lnSpc>
            </a:pPr>
            <a:r>
              <a:rPr lang="en-US" sz="1575">
                <a:solidFill>
                  <a:srgbClr val="000000"/>
                </a:solidFill>
                <a:latin typeface="Canva Sans Bold"/>
              </a:rPr>
              <a:t>Happy</a:t>
            </a:r>
          </a:p>
        </p:txBody>
      </p:sp>
      <p:sp>
        <p:nvSpPr>
          <p:cNvPr id="25" name="TextBox 25"/>
          <p:cNvSpPr txBox="1"/>
          <p:nvPr/>
        </p:nvSpPr>
        <p:spPr>
          <a:xfrm>
            <a:off x="1683625" y="5850436"/>
            <a:ext cx="882227" cy="270058"/>
          </a:xfrm>
          <a:prstGeom prst="rect">
            <a:avLst/>
          </a:prstGeom>
        </p:spPr>
        <p:txBody>
          <a:bodyPr lIns="0" tIns="0" rIns="0" bIns="0" rtlCol="0" anchor="t">
            <a:spAutoFit/>
          </a:bodyPr>
          <a:lstStyle/>
          <a:p>
            <a:pPr algn="ctr">
              <a:lnSpc>
                <a:spcPts val="2205"/>
              </a:lnSpc>
            </a:pPr>
            <a:r>
              <a:rPr lang="en-US" sz="1575">
                <a:solidFill>
                  <a:srgbClr val="000000"/>
                </a:solidFill>
                <a:latin typeface="Canva Sans Bold"/>
              </a:rPr>
              <a:t>Surprise</a:t>
            </a:r>
          </a:p>
        </p:txBody>
      </p:sp>
      <p:sp>
        <p:nvSpPr>
          <p:cNvPr id="26" name="Freeform 26"/>
          <p:cNvSpPr/>
          <p:nvPr/>
        </p:nvSpPr>
        <p:spPr>
          <a:xfrm>
            <a:off x="3487671" y="3060634"/>
            <a:ext cx="3306856" cy="958988"/>
          </a:xfrm>
          <a:custGeom>
            <a:avLst/>
            <a:gdLst/>
            <a:ahLst/>
            <a:cxnLst/>
            <a:rect l="l" t="t" r="r" b="b"/>
            <a:pathLst>
              <a:path w="3306856" h="958988">
                <a:moveTo>
                  <a:pt x="0" y="0"/>
                </a:moveTo>
                <a:lnTo>
                  <a:pt x="3306856" y="0"/>
                </a:lnTo>
                <a:lnTo>
                  <a:pt x="3306856" y="958988"/>
                </a:lnTo>
                <a:lnTo>
                  <a:pt x="0" y="958988"/>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27" name="TextBox 27"/>
          <p:cNvSpPr txBox="1"/>
          <p:nvPr/>
        </p:nvSpPr>
        <p:spPr>
          <a:xfrm>
            <a:off x="4659513" y="3227916"/>
            <a:ext cx="924149" cy="589905"/>
          </a:xfrm>
          <a:prstGeom prst="rect">
            <a:avLst/>
          </a:prstGeom>
        </p:spPr>
        <p:txBody>
          <a:bodyPr wrap="square" lIns="0" tIns="0" rIns="0" bIns="0" rtlCol="0" anchor="t">
            <a:spAutoFit/>
          </a:bodyPr>
          <a:lstStyle/>
          <a:p>
            <a:pPr algn="ctr">
              <a:lnSpc>
                <a:spcPts val="4550"/>
              </a:lnSpc>
            </a:pPr>
            <a:r>
              <a:rPr lang="en-US" sz="3250" dirty="0">
                <a:solidFill>
                  <a:srgbClr val="000000"/>
                </a:solidFill>
                <a:latin typeface="Canva Sans Bold"/>
              </a:rPr>
              <a:t>MMI</a:t>
            </a:r>
          </a:p>
        </p:txBody>
      </p:sp>
      <p:graphicFrame>
        <p:nvGraphicFramePr>
          <p:cNvPr id="28" name="Table 28"/>
          <p:cNvGraphicFramePr>
            <a:graphicFrameLocks noGrp="1"/>
          </p:cNvGraphicFramePr>
          <p:nvPr>
            <p:extLst>
              <p:ext uri="{D42A27DB-BD31-4B8C-83A1-F6EECF244321}">
                <p14:modId xmlns:p14="http://schemas.microsoft.com/office/powerpoint/2010/main" val="2077263610"/>
              </p:ext>
            </p:extLst>
          </p:nvPr>
        </p:nvGraphicFramePr>
        <p:xfrm>
          <a:off x="9794605" y="4177130"/>
          <a:ext cx="7883796" cy="5081169"/>
        </p:xfrm>
        <a:graphic>
          <a:graphicData uri="http://schemas.openxmlformats.org/drawingml/2006/table">
            <a:tbl>
              <a:tblPr/>
              <a:tblGrid>
                <a:gridCol w="2920871">
                  <a:extLst>
                    <a:ext uri="{9D8B030D-6E8A-4147-A177-3AD203B41FA5}">
                      <a16:colId xmlns:a16="http://schemas.microsoft.com/office/drawing/2014/main" val="20000"/>
                    </a:ext>
                  </a:extLst>
                </a:gridCol>
                <a:gridCol w="2477739">
                  <a:extLst>
                    <a:ext uri="{9D8B030D-6E8A-4147-A177-3AD203B41FA5}">
                      <a16:colId xmlns:a16="http://schemas.microsoft.com/office/drawing/2014/main" val="20001"/>
                    </a:ext>
                  </a:extLst>
                </a:gridCol>
                <a:gridCol w="2485186">
                  <a:extLst>
                    <a:ext uri="{9D8B030D-6E8A-4147-A177-3AD203B41FA5}">
                      <a16:colId xmlns:a16="http://schemas.microsoft.com/office/drawing/2014/main" val="20002"/>
                    </a:ext>
                  </a:extLst>
                </a:gridCol>
              </a:tblGrid>
              <a:tr h="699478">
                <a:tc>
                  <a:txBody>
                    <a:bodyPr/>
                    <a:lstStyle/>
                    <a:p>
                      <a:pPr algn="ctr">
                        <a:lnSpc>
                          <a:spcPts val="1924"/>
                        </a:lnSpc>
                        <a:defRPr/>
                      </a:pPr>
                      <a:r>
                        <a:rPr lang="en-US" sz="1374" spc="68">
                          <a:solidFill>
                            <a:srgbClr val="000000"/>
                          </a:solidFill>
                          <a:latin typeface="Public Sans Bold"/>
                        </a:rPr>
                        <a:t>NAME OF CATEGORY</a:t>
                      </a:r>
                      <a:endParaRPr lang="en-US" sz="1100"/>
                    </a:p>
                  </a:txBody>
                  <a:tcPr marL="163764" marR="163764" marT="163764" marB="163764" anchor="ctr">
                    <a:lnL w="7019" cap="flat" cmpd="sng" algn="ctr">
                      <a:solidFill>
                        <a:srgbClr val="000000"/>
                      </a:solidFill>
                      <a:prstDash val="solid"/>
                      <a:round/>
                      <a:headEnd type="none" w="med" len="med"/>
                      <a:tailEnd type="none" w="med" len="med"/>
                    </a:lnL>
                    <a:lnR w="7019" cap="flat" cmpd="sng" algn="ctr">
                      <a:solidFill>
                        <a:srgbClr val="000000"/>
                      </a:solidFill>
                      <a:prstDash val="solid"/>
                      <a:round/>
                      <a:headEnd type="none" w="med" len="med"/>
                      <a:tailEnd type="none" w="med" len="med"/>
                    </a:lnR>
                    <a:lnT w="7019" cap="flat" cmpd="sng" algn="ctr">
                      <a:solidFill>
                        <a:srgbClr val="000000"/>
                      </a:solidFill>
                      <a:prstDash val="solid"/>
                      <a:round/>
                      <a:headEnd type="none" w="med" len="med"/>
                      <a:tailEnd type="none" w="med" len="med"/>
                    </a:lnT>
                    <a:lnB w="7019" cap="flat" cmpd="sng" algn="ctr">
                      <a:solidFill>
                        <a:srgbClr val="000000"/>
                      </a:solidFill>
                      <a:prstDash val="solid"/>
                      <a:round/>
                      <a:headEnd type="none" w="med" len="med"/>
                      <a:tailEnd type="none" w="med" len="med"/>
                    </a:lnB>
                    <a:solidFill>
                      <a:srgbClr val="FFFFFF"/>
                    </a:solidFill>
                  </a:tcPr>
                </a:tc>
                <a:tc>
                  <a:txBody>
                    <a:bodyPr/>
                    <a:lstStyle/>
                    <a:p>
                      <a:pPr algn="ctr">
                        <a:lnSpc>
                          <a:spcPts val="1924"/>
                        </a:lnSpc>
                        <a:defRPr/>
                      </a:pPr>
                      <a:r>
                        <a:rPr lang="en-US" sz="1374" spc="68">
                          <a:solidFill>
                            <a:srgbClr val="000000"/>
                          </a:solidFill>
                          <a:latin typeface="Public Sans Bold"/>
                        </a:rPr>
                        <a:t>BEFORE</a:t>
                      </a:r>
                      <a:endParaRPr lang="en-US" sz="1100"/>
                    </a:p>
                  </a:txBody>
                  <a:tcPr marL="163764" marR="163764" marT="163764" marB="163764" anchor="ctr">
                    <a:lnL w="7019" cap="flat" cmpd="sng" algn="ctr">
                      <a:solidFill>
                        <a:srgbClr val="000000"/>
                      </a:solidFill>
                      <a:prstDash val="solid"/>
                      <a:round/>
                      <a:headEnd type="none" w="med" len="med"/>
                      <a:tailEnd type="none" w="med" len="med"/>
                    </a:lnL>
                    <a:lnR w="7019" cap="flat" cmpd="sng" algn="ctr">
                      <a:solidFill>
                        <a:srgbClr val="000000"/>
                      </a:solidFill>
                      <a:prstDash val="solid"/>
                      <a:round/>
                      <a:headEnd type="none" w="med" len="med"/>
                      <a:tailEnd type="none" w="med" len="med"/>
                    </a:lnR>
                    <a:lnT w="7019" cap="flat" cmpd="sng" algn="ctr">
                      <a:solidFill>
                        <a:srgbClr val="000000"/>
                      </a:solidFill>
                      <a:prstDash val="solid"/>
                      <a:round/>
                      <a:headEnd type="none" w="med" len="med"/>
                      <a:tailEnd type="none" w="med" len="med"/>
                    </a:lnT>
                    <a:lnB w="7019" cap="flat" cmpd="sng" algn="ctr">
                      <a:solidFill>
                        <a:srgbClr val="000000"/>
                      </a:solidFill>
                      <a:prstDash val="solid"/>
                      <a:round/>
                      <a:headEnd type="none" w="med" len="med"/>
                      <a:tailEnd type="none" w="med" len="med"/>
                    </a:lnB>
                    <a:solidFill>
                      <a:srgbClr val="FFFFFF"/>
                    </a:solidFill>
                  </a:tcPr>
                </a:tc>
                <a:tc>
                  <a:txBody>
                    <a:bodyPr/>
                    <a:lstStyle/>
                    <a:p>
                      <a:pPr algn="ctr">
                        <a:lnSpc>
                          <a:spcPts val="1444"/>
                        </a:lnSpc>
                        <a:defRPr/>
                      </a:pPr>
                      <a:endParaRPr lang="en-US" sz="1100"/>
                    </a:p>
                  </a:txBody>
                  <a:tcPr marL="163764" marR="163764" marT="163764" marB="163764" anchor="ctr">
                    <a:lnL w="7019" cap="flat" cmpd="sng" algn="ctr">
                      <a:solidFill>
                        <a:srgbClr val="000000"/>
                      </a:solidFill>
                      <a:prstDash val="solid"/>
                      <a:round/>
                      <a:headEnd type="none" w="med" len="med"/>
                      <a:tailEnd type="none" w="med" len="med"/>
                    </a:lnL>
                    <a:lnR w="7019" cap="flat" cmpd="sng" algn="ctr">
                      <a:solidFill>
                        <a:srgbClr val="000000"/>
                      </a:solidFill>
                      <a:prstDash val="solid"/>
                      <a:round/>
                      <a:headEnd type="none" w="med" len="med"/>
                      <a:tailEnd type="none" w="med" len="med"/>
                    </a:lnR>
                    <a:lnT w="7019" cap="flat" cmpd="sng" algn="ctr">
                      <a:solidFill>
                        <a:srgbClr val="000000"/>
                      </a:solidFill>
                      <a:prstDash val="solid"/>
                      <a:round/>
                      <a:headEnd type="none" w="med" len="med"/>
                      <a:tailEnd type="none" w="med" len="med"/>
                    </a:lnT>
                    <a:lnB w="7019"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626036">
                <a:tc>
                  <a:txBody>
                    <a:bodyPr/>
                    <a:lstStyle/>
                    <a:p>
                      <a:pPr algn="ctr">
                        <a:lnSpc>
                          <a:spcPts val="1444"/>
                        </a:lnSpc>
                        <a:defRPr/>
                      </a:pPr>
                      <a:endParaRPr lang="en-US" sz="1100"/>
                    </a:p>
                  </a:txBody>
                  <a:tcPr marL="163764" marR="163764" marT="163764" marB="163764" anchor="ctr">
                    <a:lnL w="7019" cap="flat" cmpd="sng" algn="ctr">
                      <a:solidFill>
                        <a:srgbClr val="000000"/>
                      </a:solidFill>
                      <a:prstDash val="solid"/>
                      <a:round/>
                      <a:headEnd type="none" w="med" len="med"/>
                      <a:tailEnd type="none" w="med" len="med"/>
                    </a:lnL>
                    <a:lnR w="7019" cap="flat" cmpd="sng" algn="ctr">
                      <a:solidFill>
                        <a:srgbClr val="000000"/>
                      </a:solidFill>
                      <a:prstDash val="solid"/>
                      <a:round/>
                      <a:headEnd type="none" w="med" len="med"/>
                      <a:tailEnd type="none" w="med" len="med"/>
                    </a:lnR>
                    <a:lnT w="7019" cap="flat" cmpd="sng" algn="ctr">
                      <a:solidFill>
                        <a:srgbClr val="000000"/>
                      </a:solidFill>
                      <a:prstDash val="solid"/>
                      <a:round/>
                      <a:headEnd type="none" w="med" len="med"/>
                      <a:tailEnd type="none" w="med" len="med"/>
                    </a:lnT>
                    <a:lnB w="7019" cap="flat" cmpd="sng" algn="ctr">
                      <a:solidFill>
                        <a:srgbClr val="000000"/>
                      </a:solidFill>
                      <a:prstDash val="solid"/>
                      <a:round/>
                      <a:headEnd type="none" w="med" len="med"/>
                      <a:tailEnd type="none" w="med" len="med"/>
                    </a:lnB>
                    <a:solidFill>
                      <a:srgbClr val="FFFFFF"/>
                    </a:solidFill>
                  </a:tcPr>
                </a:tc>
                <a:tc>
                  <a:txBody>
                    <a:bodyPr/>
                    <a:lstStyle/>
                    <a:p>
                      <a:pPr algn="ctr">
                        <a:lnSpc>
                          <a:spcPts val="1444"/>
                        </a:lnSpc>
                        <a:defRPr/>
                      </a:pPr>
                      <a:endParaRPr lang="en-US" sz="1100"/>
                    </a:p>
                  </a:txBody>
                  <a:tcPr marL="163764" marR="163764" marT="163764" marB="163764" anchor="ctr">
                    <a:lnL w="7019" cap="flat" cmpd="sng" algn="ctr">
                      <a:solidFill>
                        <a:srgbClr val="000000"/>
                      </a:solidFill>
                      <a:prstDash val="solid"/>
                      <a:round/>
                      <a:headEnd type="none" w="med" len="med"/>
                      <a:tailEnd type="none" w="med" len="med"/>
                    </a:lnL>
                    <a:lnR w="7019" cap="flat" cmpd="sng" algn="ctr">
                      <a:solidFill>
                        <a:srgbClr val="000000"/>
                      </a:solidFill>
                      <a:prstDash val="solid"/>
                      <a:round/>
                      <a:headEnd type="none" w="med" len="med"/>
                      <a:tailEnd type="none" w="med" len="med"/>
                    </a:lnR>
                    <a:lnT w="7019" cap="flat" cmpd="sng" algn="ctr">
                      <a:solidFill>
                        <a:srgbClr val="000000"/>
                      </a:solidFill>
                      <a:prstDash val="solid"/>
                      <a:round/>
                      <a:headEnd type="none" w="med" len="med"/>
                      <a:tailEnd type="none" w="med" len="med"/>
                    </a:lnT>
                    <a:lnB w="7019" cap="flat" cmpd="sng" algn="ctr">
                      <a:solidFill>
                        <a:srgbClr val="000000"/>
                      </a:solidFill>
                      <a:prstDash val="solid"/>
                      <a:round/>
                      <a:headEnd type="none" w="med" len="med"/>
                      <a:tailEnd type="none" w="med" len="med"/>
                    </a:lnB>
                    <a:solidFill>
                      <a:srgbClr val="FFFFFF"/>
                    </a:solidFill>
                  </a:tcPr>
                </a:tc>
                <a:tc>
                  <a:txBody>
                    <a:bodyPr/>
                    <a:lstStyle/>
                    <a:p>
                      <a:pPr algn="ctr">
                        <a:lnSpc>
                          <a:spcPts val="1444"/>
                        </a:lnSpc>
                        <a:defRPr/>
                      </a:pPr>
                      <a:endParaRPr lang="en-US" sz="1100"/>
                    </a:p>
                  </a:txBody>
                  <a:tcPr marL="163764" marR="163764" marT="163764" marB="163764" anchor="ctr">
                    <a:lnL w="7019" cap="flat" cmpd="sng" algn="ctr">
                      <a:solidFill>
                        <a:srgbClr val="000000"/>
                      </a:solidFill>
                      <a:prstDash val="solid"/>
                      <a:round/>
                      <a:headEnd type="none" w="med" len="med"/>
                      <a:tailEnd type="none" w="med" len="med"/>
                    </a:lnL>
                    <a:lnR w="7019" cap="flat" cmpd="sng" algn="ctr">
                      <a:solidFill>
                        <a:srgbClr val="000000"/>
                      </a:solidFill>
                      <a:prstDash val="solid"/>
                      <a:round/>
                      <a:headEnd type="none" w="med" len="med"/>
                      <a:tailEnd type="none" w="med" len="med"/>
                    </a:lnR>
                    <a:lnT w="7019" cap="flat" cmpd="sng" algn="ctr">
                      <a:solidFill>
                        <a:srgbClr val="000000"/>
                      </a:solidFill>
                      <a:prstDash val="solid"/>
                      <a:round/>
                      <a:headEnd type="none" w="med" len="med"/>
                      <a:tailEnd type="none" w="med" len="med"/>
                    </a:lnT>
                    <a:lnB w="7019"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625849">
                <a:tc>
                  <a:txBody>
                    <a:bodyPr/>
                    <a:lstStyle/>
                    <a:p>
                      <a:pPr algn="ctr">
                        <a:lnSpc>
                          <a:spcPts val="1444"/>
                        </a:lnSpc>
                        <a:defRPr/>
                      </a:pPr>
                      <a:endParaRPr lang="en-US" sz="1100"/>
                    </a:p>
                  </a:txBody>
                  <a:tcPr marL="163764" marR="163764" marT="163764" marB="163764" anchor="ctr">
                    <a:lnL w="7019" cap="flat" cmpd="sng" algn="ctr">
                      <a:solidFill>
                        <a:srgbClr val="000000"/>
                      </a:solidFill>
                      <a:prstDash val="solid"/>
                      <a:round/>
                      <a:headEnd type="none" w="med" len="med"/>
                      <a:tailEnd type="none" w="med" len="med"/>
                    </a:lnL>
                    <a:lnR w="7019" cap="flat" cmpd="sng" algn="ctr">
                      <a:solidFill>
                        <a:srgbClr val="000000"/>
                      </a:solidFill>
                      <a:prstDash val="solid"/>
                      <a:round/>
                      <a:headEnd type="none" w="med" len="med"/>
                      <a:tailEnd type="none" w="med" len="med"/>
                    </a:lnR>
                    <a:lnT w="7019" cap="flat" cmpd="sng" algn="ctr">
                      <a:solidFill>
                        <a:srgbClr val="000000"/>
                      </a:solidFill>
                      <a:prstDash val="solid"/>
                      <a:round/>
                      <a:headEnd type="none" w="med" len="med"/>
                      <a:tailEnd type="none" w="med" len="med"/>
                    </a:lnT>
                    <a:lnB w="7019" cap="flat" cmpd="sng" algn="ctr">
                      <a:solidFill>
                        <a:srgbClr val="000000"/>
                      </a:solidFill>
                      <a:prstDash val="solid"/>
                      <a:round/>
                      <a:headEnd type="none" w="med" len="med"/>
                      <a:tailEnd type="none" w="med" len="med"/>
                    </a:lnB>
                    <a:solidFill>
                      <a:srgbClr val="FFFFFF"/>
                    </a:solidFill>
                  </a:tcPr>
                </a:tc>
                <a:tc>
                  <a:txBody>
                    <a:bodyPr/>
                    <a:lstStyle/>
                    <a:p>
                      <a:pPr algn="ctr">
                        <a:lnSpc>
                          <a:spcPts val="1444"/>
                        </a:lnSpc>
                        <a:defRPr/>
                      </a:pPr>
                      <a:endParaRPr lang="en-US" sz="1100"/>
                    </a:p>
                  </a:txBody>
                  <a:tcPr marL="163764" marR="163764" marT="163764" marB="163764" anchor="ctr">
                    <a:lnL w="7019" cap="flat" cmpd="sng" algn="ctr">
                      <a:solidFill>
                        <a:srgbClr val="000000"/>
                      </a:solidFill>
                      <a:prstDash val="solid"/>
                      <a:round/>
                      <a:headEnd type="none" w="med" len="med"/>
                      <a:tailEnd type="none" w="med" len="med"/>
                    </a:lnL>
                    <a:lnR w="7019" cap="flat" cmpd="sng" algn="ctr">
                      <a:solidFill>
                        <a:srgbClr val="000000"/>
                      </a:solidFill>
                      <a:prstDash val="solid"/>
                      <a:round/>
                      <a:headEnd type="none" w="med" len="med"/>
                      <a:tailEnd type="none" w="med" len="med"/>
                    </a:lnR>
                    <a:lnT w="7019" cap="flat" cmpd="sng" algn="ctr">
                      <a:solidFill>
                        <a:srgbClr val="000000"/>
                      </a:solidFill>
                      <a:prstDash val="solid"/>
                      <a:round/>
                      <a:headEnd type="none" w="med" len="med"/>
                      <a:tailEnd type="none" w="med" len="med"/>
                    </a:lnT>
                    <a:lnB w="7019" cap="flat" cmpd="sng" algn="ctr">
                      <a:solidFill>
                        <a:srgbClr val="000000"/>
                      </a:solidFill>
                      <a:prstDash val="solid"/>
                      <a:round/>
                      <a:headEnd type="none" w="med" len="med"/>
                      <a:tailEnd type="none" w="med" len="med"/>
                    </a:lnB>
                    <a:solidFill>
                      <a:srgbClr val="FFFFFF"/>
                    </a:solidFill>
                  </a:tcPr>
                </a:tc>
                <a:tc>
                  <a:txBody>
                    <a:bodyPr/>
                    <a:lstStyle/>
                    <a:p>
                      <a:pPr algn="ctr">
                        <a:lnSpc>
                          <a:spcPts val="1444"/>
                        </a:lnSpc>
                        <a:defRPr/>
                      </a:pPr>
                      <a:endParaRPr lang="en-US" sz="1100"/>
                    </a:p>
                  </a:txBody>
                  <a:tcPr marL="163764" marR="163764" marT="163764" marB="163764" anchor="ctr">
                    <a:lnL w="7019" cap="flat" cmpd="sng" algn="ctr">
                      <a:solidFill>
                        <a:srgbClr val="000000"/>
                      </a:solidFill>
                      <a:prstDash val="solid"/>
                      <a:round/>
                      <a:headEnd type="none" w="med" len="med"/>
                      <a:tailEnd type="none" w="med" len="med"/>
                    </a:lnL>
                    <a:lnR w="7019" cap="flat" cmpd="sng" algn="ctr">
                      <a:solidFill>
                        <a:srgbClr val="000000"/>
                      </a:solidFill>
                      <a:prstDash val="solid"/>
                      <a:round/>
                      <a:headEnd type="none" w="med" len="med"/>
                      <a:tailEnd type="none" w="med" len="med"/>
                    </a:lnR>
                    <a:lnT w="7019" cap="flat" cmpd="sng" algn="ctr">
                      <a:solidFill>
                        <a:srgbClr val="000000"/>
                      </a:solidFill>
                      <a:prstDash val="solid"/>
                      <a:round/>
                      <a:headEnd type="none" w="med" len="med"/>
                      <a:tailEnd type="none" w="med" len="med"/>
                    </a:lnT>
                    <a:lnB w="7019"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625849">
                <a:tc>
                  <a:txBody>
                    <a:bodyPr/>
                    <a:lstStyle/>
                    <a:p>
                      <a:pPr algn="ctr">
                        <a:lnSpc>
                          <a:spcPts val="1444"/>
                        </a:lnSpc>
                        <a:defRPr/>
                      </a:pPr>
                      <a:endParaRPr lang="en-US" sz="1100"/>
                    </a:p>
                  </a:txBody>
                  <a:tcPr marL="163764" marR="163764" marT="163764" marB="163764" anchor="ctr">
                    <a:lnL w="7019" cap="flat" cmpd="sng" algn="ctr">
                      <a:solidFill>
                        <a:srgbClr val="000000"/>
                      </a:solidFill>
                      <a:prstDash val="solid"/>
                      <a:round/>
                      <a:headEnd type="none" w="med" len="med"/>
                      <a:tailEnd type="none" w="med" len="med"/>
                    </a:lnL>
                    <a:lnR w="7019" cap="flat" cmpd="sng" algn="ctr">
                      <a:solidFill>
                        <a:srgbClr val="000000"/>
                      </a:solidFill>
                      <a:prstDash val="solid"/>
                      <a:round/>
                      <a:headEnd type="none" w="med" len="med"/>
                      <a:tailEnd type="none" w="med" len="med"/>
                    </a:lnR>
                    <a:lnT w="7019" cap="flat" cmpd="sng" algn="ctr">
                      <a:solidFill>
                        <a:srgbClr val="000000"/>
                      </a:solidFill>
                      <a:prstDash val="solid"/>
                      <a:round/>
                      <a:headEnd type="none" w="med" len="med"/>
                      <a:tailEnd type="none" w="med" len="med"/>
                    </a:lnT>
                    <a:lnB w="7019" cap="flat" cmpd="sng" algn="ctr">
                      <a:solidFill>
                        <a:srgbClr val="000000"/>
                      </a:solidFill>
                      <a:prstDash val="solid"/>
                      <a:round/>
                      <a:headEnd type="none" w="med" len="med"/>
                      <a:tailEnd type="none" w="med" len="med"/>
                    </a:lnB>
                    <a:solidFill>
                      <a:srgbClr val="FFFFFF"/>
                    </a:solidFill>
                  </a:tcPr>
                </a:tc>
                <a:tc>
                  <a:txBody>
                    <a:bodyPr/>
                    <a:lstStyle/>
                    <a:p>
                      <a:pPr algn="ctr">
                        <a:lnSpc>
                          <a:spcPts val="1444"/>
                        </a:lnSpc>
                        <a:defRPr/>
                      </a:pPr>
                      <a:endParaRPr lang="en-US" sz="1100"/>
                    </a:p>
                  </a:txBody>
                  <a:tcPr marL="163764" marR="163764" marT="163764" marB="163764" anchor="ctr">
                    <a:lnL w="7019" cap="flat" cmpd="sng" algn="ctr">
                      <a:solidFill>
                        <a:srgbClr val="000000"/>
                      </a:solidFill>
                      <a:prstDash val="solid"/>
                      <a:round/>
                      <a:headEnd type="none" w="med" len="med"/>
                      <a:tailEnd type="none" w="med" len="med"/>
                    </a:lnL>
                    <a:lnR w="7019" cap="flat" cmpd="sng" algn="ctr">
                      <a:solidFill>
                        <a:srgbClr val="000000"/>
                      </a:solidFill>
                      <a:prstDash val="solid"/>
                      <a:round/>
                      <a:headEnd type="none" w="med" len="med"/>
                      <a:tailEnd type="none" w="med" len="med"/>
                    </a:lnR>
                    <a:lnT w="7019" cap="flat" cmpd="sng" algn="ctr">
                      <a:solidFill>
                        <a:srgbClr val="000000"/>
                      </a:solidFill>
                      <a:prstDash val="solid"/>
                      <a:round/>
                      <a:headEnd type="none" w="med" len="med"/>
                      <a:tailEnd type="none" w="med" len="med"/>
                    </a:lnT>
                    <a:lnB w="7019" cap="flat" cmpd="sng" algn="ctr">
                      <a:solidFill>
                        <a:srgbClr val="000000"/>
                      </a:solidFill>
                      <a:prstDash val="solid"/>
                      <a:round/>
                      <a:headEnd type="none" w="med" len="med"/>
                      <a:tailEnd type="none" w="med" len="med"/>
                    </a:lnB>
                    <a:solidFill>
                      <a:srgbClr val="FFFFFF"/>
                    </a:solidFill>
                  </a:tcPr>
                </a:tc>
                <a:tc>
                  <a:txBody>
                    <a:bodyPr/>
                    <a:lstStyle/>
                    <a:p>
                      <a:pPr algn="ctr">
                        <a:lnSpc>
                          <a:spcPts val="1444"/>
                        </a:lnSpc>
                        <a:defRPr/>
                      </a:pPr>
                      <a:endParaRPr lang="en-US" sz="1100"/>
                    </a:p>
                  </a:txBody>
                  <a:tcPr marL="163764" marR="163764" marT="163764" marB="163764" anchor="ctr">
                    <a:lnL w="7019" cap="flat" cmpd="sng" algn="ctr">
                      <a:solidFill>
                        <a:srgbClr val="000000"/>
                      </a:solidFill>
                      <a:prstDash val="solid"/>
                      <a:round/>
                      <a:headEnd type="none" w="med" len="med"/>
                      <a:tailEnd type="none" w="med" len="med"/>
                    </a:lnL>
                    <a:lnR w="7019" cap="flat" cmpd="sng" algn="ctr">
                      <a:solidFill>
                        <a:srgbClr val="000000"/>
                      </a:solidFill>
                      <a:prstDash val="solid"/>
                      <a:round/>
                      <a:headEnd type="none" w="med" len="med"/>
                      <a:tailEnd type="none" w="med" len="med"/>
                    </a:lnR>
                    <a:lnT w="7019" cap="flat" cmpd="sng" algn="ctr">
                      <a:solidFill>
                        <a:srgbClr val="000000"/>
                      </a:solidFill>
                      <a:prstDash val="solid"/>
                      <a:round/>
                      <a:headEnd type="none" w="med" len="med"/>
                      <a:tailEnd type="none" w="med" len="med"/>
                    </a:lnT>
                    <a:lnB w="7019"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626036">
                <a:tc>
                  <a:txBody>
                    <a:bodyPr/>
                    <a:lstStyle/>
                    <a:p>
                      <a:pPr algn="ctr">
                        <a:lnSpc>
                          <a:spcPts val="1444"/>
                        </a:lnSpc>
                        <a:defRPr/>
                      </a:pPr>
                      <a:endParaRPr lang="en-US" sz="1100"/>
                    </a:p>
                  </a:txBody>
                  <a:tcPr marL="163764" marR="163764" marT="163764" marB="163764" anchor="ctr">
                    <a:lnL w="7019" cap="flat" cmpd="sng" algn="ctr">
                      <a:solidFill>
                        <a:srgbClr val="000000"/>
                      </a:solidFill>
                      <a:prstDash val="solid"/>
                      <a:round/>
                      <a:headEnd type="none" w="med" len="med"/>
                      <a:tailEnd type="none" w="med" len="med"/>
                    </a:lnL>
                    <a:lnR w="7019" cap="flat" cmpd="sng" algn="ctr">
                      <a:solidFill>
                        <a:srgbClr val="000000"/>
                      </a:solidFill>
                      <a:prstDash val="solid"/>
                      <a:round/>
                      <a:headEnd type="none" w="med" len="med"/>
                      <a:tailEnd type="none" w="med" len="med"/>
                    </a:lnR>
                    <a:lnT w="7019" cap="flat" cmpd="sng" algn="ctr">
                      <a:solidFill>
                        <a:srgbClr val="000000"/>
                      </a:solidFill>
                      <a:prstDash val="solid"/>
                      <a:round/>
                      <a:headEnd type="none" w="med" len="med"/>
                      <a:tailEnd type="none" w="med" len="med"/>
                    </a:lnT>
                    <a:lnB w="7019" cap="flat" cmpd="sng" algn="ctr">
                      <a:solidFill>
                        <a:srgbClr val="000000"/>
                      </a:solidFill>
                      <a:prstDash val="solid"/>
                      <a:round/>
                      <a:headEnd type="none" w="med" len="med"/>
                      <a:tailEnd type="none" w="med" len="med"/>
                    </a:lnB>
                    <a:solidFill>
                      <a:srgbClr val="FFFFFF"/>
                    </a:solidFill>
                  </a:tcPr>
                </a:tc>
                <a:tc>
                  <a:txBody>
                    <a:bodyPr/>
                    <a:lstStyle/>
                    <a:p>
                      <a:pPr algn="ctr">
                        <a:lnSpc>
                          <a:spcPts val="1444"/>
                        </a:lnSpc>
                        <a:defRPr/>
                      </a:pPr>
                      <a:endParaRPr lang="en-US" sz="1100"/>
                    </a:p>
                  </a:txBody>
                  <a:tcPr marL="163764" marR="163764" marT="163764" marB="163764" anchor="ctr">
                    <a:lnL w="7019" cap="flat" cmpd="sng" algn="ctr">
                      <a:solidFill>
                        <a:srgbClr val="000000"/>
                      </a:solidFill>
                      <a:prstDash val="solid"/>
                      <a:round/>
                      <a:headEnd type="none" w="med" len="med"/>
                      <a:tailEnd type="none" w="med" len="med"/>
                    </a:lnL>
                    <a:lnR w="7019" cap="flat" cmpd="sng" algn="ctr">
                      <a:solidFill>
                        <a:srgbClr val="000000"/>
                      </a:solidFill>
                      <a:prstDash val="solid"/>
                      <a:round/>
                      <a:headEnd type="none" w="med" len="med"/>
                      <a:tailEnd type="none" w="med" len="med"/>
                    </a:lnR>
                    <a:lnT w="7019" cap="flat" cmpd="sng" algn="ctr">
                      <a:solidFill>
                        <a:srgbClr val="000000"/>
                      </a:solidFill>
                      <a:prstDash val="solid"/>
                      <a:round/>
                      <a:headEnd type="none" w="med" len="med"/>
                      <a:tailEnd type="none" w="med" len="med"/>
                    </a:lnT>
                    <a:lnB w="7019" cap="flat" cmpd="sng" algn="ctr">
                      <a:solidFill>
                        <a:srgbClr val="000000"/>
                      </a:solidFill>
                      <a:prstDash val="solid"/>
                      <a:round/>
                      <a:headEnd type="none" w="med" len="med"/>
                      <a:tailEnd type="none" w="med" len="med"/>
                    </a:lnB>
                    <a:solidFill>
                      <a:srgbClr val="FFFFFF"/>
                    </a:solidFill>
                  </a:tcPr>
                </a:tc>
                <a:tc>
                  <a:txBody>
                    <a:bodyPr/>
                    <a:lstStyle/>
                    <a:p>
                      <a:pPr algn="ctr">
                        <a:lnSpc>
                          <a:spcPts val="1444"/>
                        </a:lnSpc>
                        <a:defRPr/>
                      </a:pPr>
                      <a:endParaRPr lang="en-US" sz="1100" dirty="0"/>
                    </a:p>
                  </a:txBody>
                  <a:tcPr marL="163764" marR="163764" marT="163764" marB="163764" anchor="ctr">
                    <a:lnL w="7019" cap="flat" cmpd="sng" algn="ctr">
                      <a:solidFill>
                        <a:srgbClr val="000000"/>
                      </a:solidFill>
                      <a:prstDash val="solid"/>
                      <a:round/>
                      <a:headEnd type="none" w="med" len="med"/>
                      <a:tailEnd type="none" w="med" len="med"/>
                    </a:lnL>
                    <a:lnR w="7019" cap="flat" cmpd="sng" algn="ctr">
                      <a:solidFill>
                        <a:srgbClr val="000000"/>
                      </a:solidFill>
                      <a:prstDash val="solid"/>
                      <a:round/>
                      <a:headEnd type="none" w="med" len="med"/>
                      <a:tailEnd type="none" w="med" len="med"/>
                    </a:lnR>
                    <a:lnT w="7019" cap="flat" cmpd="sng" algn="ctr">
                      <a:solidFill>
                        <a:srgbClr val="000000"/>
                      </a:solidFill>
                      <a:prstDash val="solid"/>
                      <a:round/>
                      <a:headEnd type="none" w="med" len="med"/>
                      <a:tailEnd type="none" w="med" len="med"/>
                    </a:lnT>
                    <a:lnB w="7019"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626036">
                <a:tc>
                  <a:txBody>
                    <a:bodyPr/>
                    <a:lstStyle/>
                    <a:p>
                      <a:pPr algn="ctr">
                        <a:lnSpc>
                          <a:spcPts val="1444"/>
                        </a:lnSpc>
                        <a:defRPr/>
                      </a:pPr>
                      <a:endParaRPr lang="en-US" sz="1100"/>
                    </a:p>
                  </a:txBody>
                  <a:tcPr marL="163764" marR="163764" marT="163764" marB="163764" anchor="ctr">
                    <a:lnL w="7019" cap="flat" cmpd="sng" algn="ctr">
                      <a:solidFill>
                        <a:srgbClr val="000000"/>
                      </a:solidFill>
                      <a:prstDash val="solid"/>
                      <a:round/>
                      <a:headEnd type="none" w="med" len="med"/>
                      <a:tailEnd type="none" w="med" len="med"/>
                    </a:lnL>
                    <a:lnR w="7019" cap="flat" cmpd="sng" algn="ctr">
                      <a:solidFill>
                        <a:srgbClr val="000000"/>
                      </a:solidFill>
                      <a:prstDash val="solid"/>
                      <a:round/>
                      <a:headEnd type="none" w="med" len="med"/>
                      <a:tailEnd type="none" w="med" len="med"/>
                    </a:lnR>
                    <a:lnT w="7019" cap="flat" cmpd="sng" algn="ctr">
                      <a:solidFill>
                        <a:srgbClr val="000000"/>
                      </a:solidFill>
                      <a:prstDash val="solid"/>
                      <a:round/>
                      <a:headEnd type="none" w="med" len="med"/>
                      <a:tailEnd type="none" w="med" len="med"/>
                    </a:lnT>
                    <a:lnB w="7019" cap="flat" cmpd="sng" algn="ctr">
                      <a:solidFill>
                        <a:srgbClr val="000000"/>
                      </a:solidFill>
                      <a:prstDash val="solid"/>
                      <a:round/>
                      <a:headEnd type="none" w="med" len="med"/>
                      <a:tailEnd type="none" w="med" len="med"/>
                    </a:lnB>
                    <a:solidFill>
                      <a:srgbClr val="FFFFFF"/>
                    </a:solidFill>
                  </a:tcPr>
                </a:tc>
                <a:tc>
                  <a:txBody>
                    <a:bodyPr/>
                    <a:lstStyle/>
                    <a:p>
                      <a:pPr algn="ctr">
                        <a:lnSpc>
                          <a:spcPts val="1444"/>
                        </a:lnSpc>
                        <a:defRPr/>
                      </a:pPr>
                      <a:endParaRPr lang="en-US" sz="1100"/>
                    </a:p>
                  </a:txBody>
                  <a:tcPr marL="163764" marR="163764" marT="163764" marB="163764" anchor="ctr">
                    <a:lnL w="7019" cap="flat" cmpd="sng" algn="ctr">
                      <a:solidFill>
                        <a:srgbClr val="000000"/>
                      </a:solidFill>
                      <a:prstDash val="solid"/>
                      <a:round/>
                      <a:headEnd type="none" w="med" len="med"/>
                      <a:tailEnd type="none" w="med" len="med"/>
                    </a:lnL>
                    <a:lnR w="7019" cap="flat" cmpd="sng" algn="ctr">
                      <a:solidFill>
                        <a:srgbClr val="000000"/>
                      </a:solidFill>
                      <a:prstDash val="solid"/>
                      <a:round/>
                      <a:headEnd type="none" w="med" len="med"/>
                      <a:tailEnd type="none" w="med" len="med"/>
                    </a:lnR>
                    <a:lnT w="7019" cap="flat" cmpd="sng" algn="ctr">
                      <a:solidFill>
                        <a:srgbClr val="000000"/>
                      </a:solidFill>
                      <a:prstDash val="solid"/>
                      <a:round/>
                      <a:headEnd type="none" w="med" len="med"/>
                      <a:tailEnd type="none" w="med" len="med"/>
                    </a:lnT>
                    <a:lnB w="7019" cap="flat" cmpd="sng" algn="ctr">
                      <a:solidFill>
                        <a:srgbClr val="000000"/>
                      </a:solidFill>
                      <a:prstDash val="solid"/>
                      <a:round/>
                      <a:headEnd type="none" w="med" len="med"/>
                      <a:tailEnd type="none" w="med" len="med"/>
                    </a:lnB>
                    <a:solidFill>
                      <a:srgbClr val="FFFFFF"/>
                    </a:solidFill>
                  </a:tcPr>
                </a:tc>
                <a:tc>
                  <a:txBody>
                    <a:bodyPr/>
                    <a:lstStyle/>
                    <a:p>
                      <a:pPr algn="ctr">
                        <a:lnSpc>
                          <a:spcPts val="1444"/>
                        </a:lnSpc>
                        <a:defRPr/>
                      </a:pPr>
                      <a:endParaRPr lang="en-US" sz="1100"/>
                    </a:p>
                  </a:txBody>
                  <a:tcPr marL="163764" marR="163764" marT="163764" marB="163764" anchor="ctr">
                    <a:lnL w="7019" cap="flat" cmpd="sng" algn="ctr">
                      <a:solidFill>
                        <a:srgbClr val="000000"/>
                      </a:solidFill>
                      <a:prstDash val="solid"/>
                      <a:round/>
                      <a:headEnd type="none" w="med" len="med"/>
                      <a:tailEnd type="none" w="med" len="med"/>
                    </a:lnL>
                    <a:lnR w="7019" cap="flat" cmpd="sng" algn="ctr">
                      <a:solidFill>
                        <a:srgbClr val="000000"/>
                      </a:solidFill>
                      <a:prstDash val="solid"/>
                      <a:round/>
                      <a:headEnd type="none" w="med" len="med"/>
                      <a:tailEnd type="none" w="med" len="med"/>
                    </a:lnR>
                    <a:lnT w="7019" cap="flat" cmpd="sng" algn="ctr">
                      <a:solidFill>
                        <a:srgbClr val="000000"/>
                      </a:solidFill>
                      <a:prstDash val="solid"/>
                      <a:round/>
                      <a:headEnd type="none" w="med" len="med"/>
                      <a:tailEnd type="none" w="med" len="med"/>
                    </a:lnT>
                    <a:lnB w="7019"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625849">
                <a:tc>
                  <a:txBody>
                    <a:bodyPr/>
                    <a:lstStyle/>
                    <a:p>
                      <a:pPr algn="ctr">
                        <a:lnSpc>
                          <a:spcPts val="1444"/>
                        </a:lnSpc>
                        <a:defRPr/>
                      </a:pPr>
                      <a:endParaRPr lang="en-US" sz="1100"/>
                    </a:p>
                  </a:txBody>
                  <a:tcPr marL="163764" marR="163764" marT="163764" marB="163764" anchor="ctr">
                    <a:lnL w="7019" cap="flat" cmpd="sng" algn="ctr">
                      <a:solidFill>
                        <a:srgbClr val="000000"/>
                      </a:solidFill>
                      <a:prstDash val="solid"/>
                      <a:round/>
                      <a:headEnd type="none" w="med" len="med"/>
                      <a:tailEnd type="none" w="med" len="med"/>
                    </a:lnL>
                    <a:lnR w="7019" cap="flat" cmpd="sng" algn="ctr">
                      <a:solidFill>
                        <a:srgbClr val="000000"/>
                      </a:solidFill>
                      <a:prstDash val="solid"/>
                      <a:round/>
                      <a:headEnd type="none" w="med" len="med"/>
                      <a:tailEnd type="none" w="med" len="med"/>
                    </a:lnR>
                    <a:lnT w="7019" cap="flat" cmpd="sng" algn="ctr">
                      <a:solidFill>
                        <a:srgbClr val="000000"/>
                      </a:solidFill>
                      <a:prstDash val="solid"/>
                      <a:round/>
                      <a:headEnd type="none" w="med" len="med"/>
                      <a:tailEnd type="none" w="med" len="med"/>
                    </a:lnT>
                    <a:lnB w="7019" cap="flat" cmpd="sng" algn="ctr">
                      <a:solidFill>
                        <a:srgbClr val="000000"/>
                      </a:solidFill>
                      <a:prstDash val="solid"/>
                      <a:round/>
                      <a:headEnd type="none" w="med" len="med"/>
                      <a:tailEnd type="none" w="med" len="med"/>
                    </a:lnB>
                    <a:solidFill>
                      <a:srgbClr val="FFFFFF"/>
                    </a:solidFill>
                  </a:tcPr>
                </a:tc>
                <a:tc>
                  <a:txBody>
                    <a:bodyPr/>
                    <a:lstStyle/>
                    <a:p>
                      <a:pPr algn="ctr">
                        <a:lnSpc>
                          <a:spcPts val="1444"/>
                        </a:lnSpc>
                        <a:defRPr/>
                      </a:pPr>
                      <a:endParaRPr lang="en-US" sz="1100"/>
                    </a:p>
                  </a:txBody>
                  <a:tcPr marL="163764" marR="163764" marT="163764" marB="163764" anchor="ctr">
                    <a:lnL w="7019" cap="flat" cmpd="sng" algn="ctr">
                      <a:solidFill>
                        <a:srgbClr val="000000"/>
                      </a:solidFill>
                      <a:prstDash val="solid"/>
                      <a:round/>
                      <a:headEnd type="none" w="med" len="med"/>
                      <a:tailEnd type="none" w="med" len="med"/>
                    </a:lnL>
                    <a:lnR w="7019" cap="flat" cmpd="sng" algn="ctr">
                      <a:solidFill>
                        <a:srgbClr val="000000"/>
                      </a:solidFill>
                      <a:prstDash val="solid"/>
                      <a:round/>
                      <a:headEnd type="none" w="med" len="med"/>
                      <a:tailEnd type="none" w="med" len="med"/>
                    </a:lnR>
                    <a:lnT w="7019" cap="flat" cmpd="sng" algn="ctr">
                      <a:solidFill>
                        <a:srgbClr val="000000"/>
                      </a:solidFill>
                      <a:prstDash val="solid"/>
                      <a:round/>
                      <a:headEnd type="none" w="med" len="med"/>
                      <a:tailEnd type="none" w="med" len="med"/>
                    </a:lnT>
                    <a:lnB w="7019" cap="flat" cmpd="sng" algn="ctr">
                      <a:solidFill>
                        <a:srgbClr val="000000"/>
                      </a:solidFill>
                      <a:prstDash val="solid"/>
                      <a:round/>
                      <a:headEnd type="none" w="med" len="med"/>
                      <a:tailEnd type="none" w="med" len="med"/>
                    </a:lnB>
                    <a:solidFill>
                      <a:srgbClr val="FFFFFF"/>
                    </a:solidFill>
                  </a:tcPr>
                </a:tc>
                <a:tc>
                  <a:txBody>
                    <a:bodyPr/>
                    <a:lstStyle/>
                    <a:p>
                      <a:pPr algn="ctr">
                        <a:lnSpc>
                          <a:spcPts val="1444"/>
                        </a:lnSpc>
                        <a:defRPr/>
                      </a:pPr>
                      <a:endParaRPr lang="en-US" sz="1100"/>
                    </a:p>
                  </a:txBody>
                  <a:tcPr marL="163764" marR="163764" marT="163764" marB="163764" anchor="ctr">
                    <a:lnL w="7019" cap="flat" cmpd="sng" algn="ctr">
                      <a:solidFill>
                        <a:srgbClr val="000000"/>
                      </a:solidFill>
                      <a:prstDash val="solid"/>
                      <a:round/>
                      <a:headEnd type="none" w="med" len="med"/>
                      <a:tailEnd type="none" w="med" len="med"/>
                    </a:lnL>
                    <a:lnR w="7019" cap="flat" cmpd="sng" algn="ctr">
                      <a:solidFill>
                        <a:srgbClr val="000000"/>
                      </a:solidFill>
                      <a:prstDash val="solid"/>
                      <a:round/>
                      <a:headEnd type="none" w="med" len="med"/>
                      <a:tailEnd type="none" w="med" len="med"/>
                    </a:lnR>
                    <a:lnT w="7019" cap="flat" cmpd="sng" algn="ctr">
                      <a:solidFill>
                        <a:srgbClr val="000000"/>
                      </a:solidFill>
                      <a:prstDash val="solid"/>
                      <a:round/>
                      <a:headEnd type="none" w="med" len="med"/>
                      <a:tailEnd type="none" w="med" len="med"/>
                    </a:lnT>
                    <a:lnB w="7019"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626036">
                <a:tc>
                  <a:txBody>
                    <a:bodyPr/>
                    <a:lstStyle/>
                    <a:p>
                      <a:pPr algn="ctr">
                        <a:lnSpc>
                          <a:spcPts val="1444"/>
                        </a:lnSpc>
                        <a:defRPr/>
                      </a:pPr>
                      <a:endParaRPr lang="en-US" sz="1100"/>
                    </a:p>
                  </a:txBody>
                  <a:tcPr marL="163764" marR="163764" marT="163764" marB="163764" anchor="ctr">
                    <a:lnL w="7019" cap="flat" cmpd="sng" algn="ctr">
                      <a:solidFill>
                        <a:srgbClr val="000000"/>
                      </a:solidFill>
                      <a:prstDash val="solid"/>
                      <a:round/>
                      <a:headEnd type="none" w="med" len="med"/>
                      <a:tailEnd type="none" w="med" len="med"/>
                    </a:lnL>
                    <a:lnR w="7019" cap="flat" cmpd="sng" algn="ctr">
                      <a:solidFill>
                        <a:srgbClr val="000000"/>
                      </a:solidFill>
                      <a:prstDash val="solid"/>
                      <a:round/>
                      <a:headEnd type="none" w="med" len="med"/>
                      <a:tailEnd type="none" w="med" len="med"/>
                    </a:lnR>
                    <a:lnT w="7019" cap="flat" cmpd="sng" algn="ctr">
                      <a:solidFill>
                        <a:srgbClr val="000000"/>
                      </a:solidFill>
                      <a:prstDash val="solid"/>
                      <a:round/>
                      <a:headEnd type="none" w="med" len="med"/>
                      <a:tailEnd type="none" w="med" len="med"/>
                    </a:lnT>
                    <a:lnB w="7019" cap="flat" cmpd="sng" algn="ctr">
                      <a:solidFill>
                        <a:srgbClr val="000000"/>
                      </a:solidFill>
                      <a:prstDash val="solid"/>
                      <a:round/>
                      <a:headEnd type="none" w="med" len="med"/>
                      <a:tailEnd type="none" w="med" len="med"/>
                    </a:lnB>
                    <a:solidFill>
                      <a:srgbClr val="FFFFFF"/>
                    </a:solidFill>
                  </a:tcPr>
                </a:tc>
                <a:tc>
                  <a:txBody>
                    <a:bodyPr/>
                    <a:lstStyle/>
                    <a:p>
                      <a:pPr algn="ctr">
                        <a:lnSpc>
                          <a:spcPts val="1444"/>
                        </a:lnSpc>
                        <a:defRPr/>
                      </a:pPr>
                      <a:endParaRPr lang="en-US" sz="1100"/>
                    </a:p>
                  </a:txBody>
                  <a:tcPr marL="163764" marR="163764" marT="163764" marB="163764" anchor="ctr">
                    <a:lnL w="7019" cap="flat" cmpd="sng" algn="ctr">
                      <a:solidFill>
                        <a:srgbClr val="000000"/>
                      </a:solidFill>
                      <a:prstDash val="solid"/>
                      <a:round/>
                      <a:headEnd type="none" w="med" len="med"/>
                      <a:tailEnd type="none" w="med" len="med"/>
                    </a:lnL>
                    <a:lnR w="7019" cap="flat" cmpd="sng" algn="ctr">
                      <a:solidFill>
                        <a:srgbClr val="000000"/>
                      </a:solidFill>
                      <a:prstDash val="solid"/>
                      <a:round/>
                      <a:headEnd type="none" w="med" len="med"/>
                      <a:tailEnd type="none" w="med" len="med"/>
                    </a:lnR>
                    <a:lnT w="7019" cap="flat" cmpd="sng" algn="ctr">
                      <a:solidFill>
                        <a:srgbClr val="000000"/>
                      </a:solidFill>
                      <a:prstDash val="solid"/>
                      <a:round/>
                      <a:headEnd type="none" w="med" len="med"/>
                      <a:tailEnd type="none" w="med" len="med"/>
                    </a:lnT>
                    <a:lnB w="7019" cap="flat" cmpd="sng" algn="ctr">
                      <a:solidFill>
                        <a:srgbClr val="000000"/>
                      </a:solidFill>
                      <a:prstDash val="solid"/>
                      <a:round/>
                      <a:headEnd type="none" w="med" len="med"/>
                      <a:tailEnd type="none" w="med" len="med"/>
                    </a:lnB>
                    <a:solidFill>
                      <a:srgbClr val="FFFFFF"/>
                    </a:solidFill>
                  </a:tcPr>
                </a:tc>
                <a:tc>
                  <a:txBody>
                    <a:bodyPr/>
                    <a:lstStyle/>
                    <a:p>
                      <a:pPr algn="ctr">
                        <a:lnSpc>
                          <a:spcPts val="1444"/>
                        </a:lnSpc>
                        <a:defRPr/>
                      </a:pPr>
                      <a:endParaRPr lang="en-US" sz="1100" dirty="0"/>
                    </a:p>
                  </a:txBody>
                  <a:tcPr marL="163764" marR="163764" marT="163764" marB="163764" anchor="ctr">
                    <a:lnL w="7019" cap="flat" cmpd="sng" algn="ctr">
                      <a:solidFill>
                        <a:srgbClr val="000000"/>
                      </a:solidFill>
                      <a:prstDash val="solid"/>
                      <a:round/>
                      <a:headEnd type="none" w="med" len="med"/>
                      <a:tailEnd type="none" w="med" len="med"/>
                    </a:lnL>
                    <a:lnR w="7019" cap="flat" cmpd="sng" algn="ctr">
                      <a:solidFill>
                        <a:srgbClr val="000000"/>
                      </a:solidFill>
                      <a:prstDash val="solid"/>
                      <a:round/>
                      <a:headEnd type="none" w="med" len="med"/>
                      <a:tailEnd type="none" w="med" len="med"/>
                    </a:lnR>
                    <a:lnT w="7019" cap="flat" cmpd="sng" algn="ctr">
                      <a:solidFill>
                        <a:srgbClr val="000000"/>
                      </a:solidFill>
                      <a:prstDash val="solid"/>
                      <a:round/>
                      <a:headEnd type="none" w="med" len="med"/>
                      <a:tailEnd type="none" w="med" len="med"/>
                    </a:lnT>
                    <a:lnB w="7019"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sp>
        <p:nvSpPr>
          <p:cNvPr id="29" name="TextBox 29"/>
          <p:cNvSpPr txBox="1"/>
          <p:nvPr/>
        </p:nvSpPr>
        <p:spPr>
          <a:xfrm>
            <a:off x="16098387" y="4332094"/>
            <a:ext cx="719671" cy="230534"/>
          </a:xfrm>
          <a:prstGeom prst="rect">
            <a:avLst/>
          </a:prstGeom>
        </p:spPr>
        <p:txBody>
          <a:bodyPr lIns="0" tIns="0" rIns="0" bIns="0" rtlCol="0" anchor="t">
            <a:spAutoFit/>
          </a:bodyPr>
          <a:lstStyle/>
          <a:p>
            <a:pPr algn="ctr">
              <a:lnSpc>
                <a:spcPts val="1920"/>
              </a:lnSpc>
            </a:pPr>
            <a:r>
              <a:rPr lang="en-US" sz="1371">
                <a:solidFill>
                  <a:srgbClr val="000000"/>
                </a:solidFill>
                <a:latin typeface="Public Sans Bold"/>
              </a:rPr>
              <a:t>AFTER</a:t>
            </a:r>
          </a:p>
        </p:txBody>
      </p:sp>
      <p:sp>
        <p:nvSpPr>
          <p:cNvPr id="30" name="TextBox 30"/>
          <p:cNvSpPr txBox="1"/>
          <p:nvPr/>
        </p:nvSpPr>
        <p:spPr>
          <a:xfrm>
            <a:off x="10774921" y="4993016"/>
            <a:ext cx="664984" cy="253777"/>
          </a:xfrm>
          <a:prstGeom prst="rect">
            <a:avLst/>
          </a:prstGeom>
        </p:spPr>
        <p:txBody>
          <a:bodyPr lIns="0" tIns="0" rIns="0" bIns="0" rtlCol="0" anchor="t">
            <a:spAutoFit/>
          </a:bodyPr>
          <a:lstStyle/>
          <a:p>
            <a:pPr algn="ctr">
              <a:lnSpc>
                <a:spcPts val="2141"/>
              </a:lnSpc>
            </a:pPr>
            <a:r>
              <a:rPr lang="en-US" sz="1529">
                <a:solidFill>
                  <a:srgbClr val="000000"/>
                </a:solidFill>
                <a:latin typeface="Canva Sans Bold"/>
              </a:rPr>
              <a:t>Angry</a:t>
            </a:r>
          </a:p>
        </p:txBody>
      </p:sp>
      <p:sp>
        <p:nvSpPr>
          <p:cNvPr id="31" name="TextBox 31"/>
          <p:cNvSpPr txBox="1"/>
          <p:nvPr/>
        </p:nvSpPr>
        <p:spPr>
          <a:xfrm>
            <a:off x="13627219" y="5024854"/>
            <a:ext cx="409255" cy="253777"/>
          </a:xfrm>
          <a:prstGeom prst="rect">
            <a:avLst/>
          </a:prstGeom>
        </p:spPr>
        <p:txBody>
          <a:bodyPr lIns="0" tIns="0" rIns="0" bIns="0" rtlCol="0" anchor="t">
            <a:spAutoFit/>
          </a:bodyPr>
          <a:lstStyle/>
          <a:p>
            <a:pPr algn="ctr">
              <a:lnSpc>
                <a:spcPts val="2141"/>
              </a:lnSpc>
            </a:pPr>
            <a:r>
              <a:rPr lang="en-US" sz="1529">
                <a:solidFill>
                  <a:srgbClr val="000000"/>
                </a:solidFill>
                <a:latin typeface="Canva Sans Bold"/>
              </a:rPr>
              <a:t>135</a:t>
            </a:r>
          </a:p>
        </p:txBody>
      </p:sp>
      <p:sp>
        <p:nvSpPr>
          <p:cNvPr id="32" name="TextBox 32"/>
          <p:cNvSpPr txBox="1"/>
          <p:nvPr/>
        </p:nvSpPr>
        <p:spPr>
          <a:xfrm>
            <a:off x="16201546" y="4993016"/>
            <a:ext cx="457344" cy="253777"/>
          </a:xfrm>
          <a:prstGeom prst="rect">
            <a:avLst/>
          </a:prstGeom>
        </p:spPr>
        <p:txBody>
          <a:bodyPr lIns="0" tIns="0" rIns="0" bIns="0" rtlCol="0" anchor="t">
            <a:spAutoFit/>
          </a:bodyPr>
          <a:lstStyle/>
          <a:p>
            <a:pPr algn="ctr">
              <a:lnSpc>
                <a:spcPts val="2141"/>
              </a:lnSpc>
            </a:pPr>
            <a:r>
              <a:rPr lang="en-US" sz="1529">
                <a:solidFill>
                  <a:srgbClr val="000000"/>
                </a:solidFill>
                <a:latin typeface="Canva Sans Bold"/>
              </a:rPr>
              <a:t>540</a:t>
            </a:r>
          </a:p>
        </p:txBody>
      </p:sp>
      <p:sp>
        <p:nvSpPr>
          <p:cNvPr id="33" name="TextBox 33"/>
          <p:cNvSpPr txBox="1"/>
          <p:nvPr/>
        </p:nvSpPr>
        <p:spPr>
          <a:xfrm>
            <a:off x="16224028" y="5672964"/>
            <a:ext cx="412379" cy="253777"/>
          </a:xfrm>
          <a:prstGeom prst="rect">
            <a:avLst/>
          </a:prstGeom>
        </p:spPr>
        <p:txBody>
          <a:bodyPr lIns="0" tIns="0" rIns="0" bIns="0" rtlCol="0" anchor="t">
            <a:spAutoFit/>
          </a:bodyPr>
          <a:lstStyle/>
          <a:p>
            <a:pPr algn="ctr">
              <a:lnSpc>
                <a:spcPts val="2141"/>
              </a:lnSpc>
            </a:pPr>
            <a:r>
              <a:rPr lang="en-US" sz="1529">
                <a:solidFill>
                  <a:srgbClr val="000000"/>
                </a:solidFill>
                <a:latin typeface="Canva Sans Bold"/>
              </a:rPr>
              <a:t>216</a:t>
            </a:r>
          </a:p>
        </p:txBody>
      </p:sp>
      <p:sp>
        <p:nvSpPr>
          <p:cNvPr id="34" name="TextBox 34"/>
          <p:cNvSpPr txBox="1"/>
          <p:nvPr/>
        </p:nvSpPr>
        <p:spPr>
          <a:xfrm>
            <a:off x="16214042" y="6286683"/>
            <a:ext cx="432351" cy="253777"/>
          </a:xfrm>
          <a:prstGeom prst="rect">
            <a:avLst/>
          </a:prstGeom>
        </p:spPr>
        <p:txBody>
          <a:bodyPr lIns="0" tIns="0" rIns="0" bIns="0" rtlCol="0" anchor="t">
            <a:spAutoFit/>
          </a:bodyPr>
          <a:lstStyle/>
          <a:p>
            <a:pPr algn="ctr">
              <a:lnSpc>
                <a:spcPts val="2141"/>
              </a:lnSpc>
            </a:pPr>
            <a:r>
              <a:rPr lang="en-US" sz="1529">
                <a:solidFill>
                  <a:srgbClr val="000000"/>
                </a:solidFill>
                <a:latin typeface="Canva Sans Bold"/>
              </a:rPr>
              <a:t>708</a:t>
            </a:r>
          </a:p>
        </p:txBody>
      </p:sp>
      <p:sp>
        <p:nvSpPr>
          <p:cNvPr id="35" name="TextBox 35"/>
          <p:cNvSpPr txBox="1"/>
          <p:nvPr/>
        </p:nvSpPr>
        <p:spPr>
          <a:xfrm>
            <a:off x="16204001" y="6898547"/>
            <a:ext cx="452435" cy="253777"/>
          </a:xfrm>
          <a:prstGeom prst="rect">
            <a:avLst/>
          </a:prstGeom>
        </p:spPr>
        <p:txBody>
          <a:bodyPr lIns="0" tIns="0" rIns="0" bIns="0" rtlCol="0" anchor="t">
            <a:spAutoFit/>
          </a:bodyPr>
          <a:lstStyle/>
          <a:p>
            <a:pPr algn="ctr">
              <a:lnSpc>
                <a:spcPts val="2141"/>
              </a:lnSpc>
            </a:pPr>
            <a:r>
              <a:rPr lang="en-US" sz="1529">
                <a:solidFill>
                  <a:srgbClr val="000000"/>
                </a:solidFill>
                <a:latin typeface="Canva Sans Bold"/>
              </a:rPr>
              <a:t>308</a:t>
            </a:r>
          </a:p>
        </p:txBody>
      </p:sp>
      <p:sp>
        <p:nvSpPr>
          <p:cNvPr id="36" name="TextBox 36"/>
          <p:cNvSpPr txBox="1"/>
          <p:nvPr/>
        </p:nvSpPr>
        <p:spPr>
          <a:xfrm>
            <a:off x="16212425" y="7583900"/>
            <a:ext cx="435587" cy="253777"/>
          </a:xfrm>
          <a:prstGeom prst="rect">
            <a:avLst/>
          </a:prstGeom>
        </p:spPr>
        <p:txBody>
          <a:bodyPr lIns="0" tIns="0" rIns="0" bIns="0" rtlCol="0" anchor="t">
            <a:spAutoFit/>
          </a:bodyPr>
          <a:lstStyle/>
          <a:p>
            <a:pPr algn="ctr">
              <a:lnSpc>
                <a:spcPts val="2141"/>
              </a:lnSpc>
            </a:pPr>
            <a:r>
              <a:rPr lang="en-US" sz="1529">
                <a:solidFill>
                  <a:srgbClr val="000000"/>
                </a:solidFill>
                <a:latin typeface="Canva Sans Bold"/>
              </a:rPr>
              <a:t>336</a:t>
            </a:r>
          </a:p>
        </p:txBody>
      </p:sp>
      <p:sp>
        <p:nvSpPr>
          <p:cNvPr id="37" name="TextBox 37"/>
          <p:cNvSpPr txBox="1"/>
          <p:nvPr/>
        </p:nvSpPr>
        <p:spPr>
          <a:xfrm>
            <a:off x="16218171" y="8195764"/>
            <a:ext cx="424095" cy="253777"/>
          </a:xfrm>
          <a:prstGeom prst="rect">
            <a:avLst/>
          </a:prstGeom>
        </p:spPr>
        <p:txBody>
          <a:bodyPr lIns="0" tIns="0" rIns="0" bIns="0" rtlCol="0" anchor="t">
            <a:spAutoFit/>
          </a:bodyPr>
          <a:lstStyle/>
          <a:p>
            <a:pPr algn="ctr">
              <a:lnSpc>
                <a:spcPts val="2141"/>
              </a:lnSpc>
            </a:pPr>
            <a:r>
              <a:rPr lang="en-US" sz="1529">
                <a:solidFill>
                  <a:srgbClr val="000000"/>
                </a:solidFill>
                <a:latin typeface="Canva Sans Bold"/>
              </a:rPr>
              <a:t>828</a:t>
            </a:r>
          </a:p>
        </p:txBody>
      </p:sp>
      <p:sp>
        <p:nvSpPr>
          <p:cNvPr id="38" name="TextBox 38"/>
          <p:cNvSpPr txBox="1"/>
          <p:nvPr/>
        </p:nvSpPr>
        <p:spPr>
          <a:xfrm>
            <a:off x="16199370" y="8872951"/>
            <a:ext cx="461695" cy="253777"/>
          </a:xfrm>
          <a:prstGeom prst="rect">
            <a:avLst/>
          </a:prstGeom>
        </p:spPr>
        <p:txBody>
          <a:bodyPr lIns="0" tIns="0" rIns="0" bIns="0" rtlCol="0" anchor="t">
            <a:spAutoFit/>
          </a:bodyPr>
          <a:lstStyle/>
          <a:p>
            <a:pPr algn="ctr">
              <a:lnSpc>
                <a:spcPts val="2141"/>
              </a:lnSpc>
            </a:pPr>
            <a:r>
              <a:rPr lang="en-US" sz="1529">
                <a:solidFill>
                  <a:srgbClr val="000000"/>
                </a:solidFill>
                <a:latin typeface="Canva Sans Bold"/>
              </a:rPr>
              <a:t>996</a:t>
            </a:r>
          </a:p>
        </p:txBody>
      </p:sp>
      <p:sp>
        <p:nvSpPr>
          <p:cNvPr id="39" name="TextBox 39"/>
          <p:cNvSpPr txBox="1"/>
          <p:nvPr/>
        </p:nvSpPr>
        <p:spPr>
          <a:xfrm>
            <a:off x="13686186" y="5662075"/>
            <a:ext cx="291321" cy="253777"/>
          </a:xfrm>
          <a:prstGeom prst="rect">
            <a:avLst/>
          </a:prstGeom>
        </p:spPr>
        <p:txBody>
          <a:bodyPr lIns="0" tIns="0" rIns="0" bIns="0" rtlCol="0" anchor="t">
            <a:spAutoFit/>
          </a:bodyPr>
          <a:lstStyle/>
          <a:p>
            <a:pPr algn="ctr">
              <a:lnSpc>
                <a:spcPts val="2141"/>
              </a:lnSpc>
            </a:pPr>
            <a:r>
              <a:rPr lang="en-US" sz="1529">
                <a:solidFill>
                  <a:srgbClr val="000000"/>
                </a:solidFill>
                <a:latin typeface="Canva Sans Bold"/>
              </a:rPr>
              <a:t>54</a:t>
            </a:r>
          </a:p>
        </p:txBody>
      </p:sp>
      <p:sp>
        <p:nvSpPr>
          <p:cNvPr id="40" name="TextBox 40"/>
          <p:cNvSpPr txBox="1"/>
          <p:nvPr/>
        </p:nvSpPr>
        <p:spPr>
          <a:xfrm>
            <a:off x="13648586" y="6297010"/>
            <a:ext cx="366522" cy="253777"/>
          </a:xfrm>
          <a:prstGeom prst="rect">
            <a:avLst/>
          </a:prstGeom>
        </p:spPr>
        <p:txBody>
          <a:bodyPr lIns="0" tIns="0" rIns="0" bIns="0" rtlCol="0" anchor="t">
            <a:spAutoFit/>
          </a:bodyPr>
          <a:lstStyle/>
          <a:p>
            <a:pPr algn="ctr">
              <a:lnSpc>
                <a:spcPts val="2141"/>
              </a:lnSpc>
            </a:pPr>
            <a:r>
              <a:rPr lang="en-US" sz="1529">
                <a:solidFill>
                  <a:srgbClr val="000000"/>
                </a:solidFill>
                <a:latin typeface="Canva Sans Bold"/>
              </a:rPr>
              <a:t>177</a:t>
            </a:r>
          </a:p>
        </p:txBody>
      </p:sp>
      <p:sp>
        <p:nvSpPr>
          <p:cNvPr id="41" name="TextBox 41"/>
          <p:cNvSpPr txBox="1"/>
          <p:nvPr/>
        </p:nvSpPr>
        <p:spPr>
          <a:xfrm>
            <a:off x="13699966" y="6963694"/>
            <a:ext cx="263762" cy="253777"/>
          </a:xfrm>
          <a:prstGeom prst="rect">
            <a:avLst/>
          </a:prstGeom>
        </p:spPr>
        <p:txBody>
          <a:bodyPr lIns="0" tIns="0" rIns="0" bIns="0" rtlCol="0" anchor="t">
            <a:spAutoFit/>
          </a:bodyPr>
          <a:lstStyle/>
          <a:p>
            <a:pPr algn="ctr">
              <a:lnSpc>
                <a:spcPts val="2141"/>
              </a:lnSpc>
            </a:pPr>
            <a:r>
              <a:rPr lang="en-US" sz="1529">
                <a:solidFill>
                  <a:srgbClr val="000000"/>
                </a:solidFill>
                <a:latin typeface="Canva Sans Bold"/>
              </a:rPr>
              <a:t>75</a:t>
            </a:r>
          </a:p>
        </p:txBody>
      </p:sp>
      <p:sp>
        <p:nvSpPr>
          <p:cNvPr id="42" name="TextBox 42"/>
          <p:cNvSpPr txBox="1"/>
          <p:nvPr/>
        </p:nvSpPr>
        <p:spPr>
          <a:xfrm>
            <a:off x="13689832" y="7594765"/>
            <a:ext cx="293887" cy="253777"/>
          </a:xfrm>
          <a:prstGeom prst="rect">
            <a:avLst/>
          </a:prstGeom>
        </p:spPr>
        <p:txBody>
          <a:bodyPr lIns="0" tIns="0" rIns="0" bIns="0" rtlCol="0" anchor="t">
            <a:spAutoFit/>
          </a:bodyPr>
          <a:lstStyle/>
          <a:p>
            <a:pPr algn="ctr">
              <a:lnSpc>
                <a:spcPts val="2141"/>
              </a:lnSpc>
            </a:pPr>
            <a:r>
              <a:rPr lang="en-US" sz="1529">
                <a:solidFill>
                  <a:srgbClr val="000000"/>
                </a:solidFill>
                <a:latin typeface="Canva Sans Bold"/>
              </a:rPr>
              <a:t>84</a:t>
            </a:r>
          </a:p>
        </p:txBody>
      </p:sp>
      <p:sp>
        <p:nvSpPr>
          <p:cNvPr id="43" name="TextBox 43"/>
          <p:cNvSpPr txBox="1"/>
          <p:nvPr/>
        </p:nvSpPr>
        <p:spPr>
          <a:xfrm>
            <a:off x="13622254" y="8244226"/>
            <a:ext cx="419185" cy="253777"/>
          </a:xfrm>
          <a:prstGeom prst="rect">
            <a:avLst/>
          </a:prstGeom>
        </p:spPr>
        <p:txBody>
          <a:bodyPr lIns="0" tIns="0" rIns="0" bIns="0" rtlCol="0" anchor="t">
            <a:spAutoFit/>
          </a:bodyPr>
          <a:lstStyle/>
          <a:p>
            <a:pPr algn="ctr">
              <a:lnSpc>
                <a:spcPts val="2141"/>
              </a:lnSpc>
            </a:pPr>
            <a:r>
              <a:rPr lang="en-US" sz="1529">
                <a:solidFill>
                  <a:srgbClr val="000000"/>
                </a:solidFill>
                <a:latin typeface="Canva Sans Bold"/>
              </a:rPr>
              <a:t>207</a:t>
            </a:r>
          </a:p>
        </p:txBody>
      </p:sp>
      <p:sp>
        <p:nvSpPr>
          <p:cNvPr id="44" name="TextBox 44"/>
          <p:cNvSpPr txBox="1"/>
          <p:nvPr/>
        </p:nvSpPr>
        <p:spPr>
          <a:xfrm>
            <a:off x="13602115" y="8879161"/>
            <a:ext cx="434360" cy="253933"/>
          </a:xfrm>
          <a:prstGeom prst="rect">
            <a:avLst/>
          </a:prstGeom>
        </p:spPr>
        <p:txBody>
          <a:bodyPr lIns="0" tIns="0" rIns="0" bIns="0" rtlCol="0" anchor="t">
            <a:spAutoFit/>
          </a:bodyPr>
          <a:lstStyle/>
          <a:p>
            <a:pPr algn="ctr">
              <a:lnSpc>
                <a:spcPts val="2132"/>
              </a:lnSpc>
            </a:pPr>
            <a:r>
              <a:rPr lang="en-US" sz="1523">
                <a:solidFill>
                  <a:srgbClr val="000000"/>
                </a:solidFill>
                <a:latin typeface="Canva Sans Bold"/>
              </a:rPr>
              <a:t>249</a:t>
            </a:r>
          </a:p>
        </p:txBody>
      </p:sp>
      <p:sp>
        <p:nvSpPr>
          <p:cNvPr id="45" name="TextBox 45"/>
          <p:cNvSpPr txBox="1"/>
          <p:nvPr/>
        </p:nvSpPr>
        <p:spPr>
          <a:xfrm>
            <a:off x="10650404" y="5681737"/>
            <a:ext cx="995124" cy="253777"/>
          </a:xfrm>
          <a:prstGeom prst="rect">
            <a:avLst/>
          </a:prstGeom>
        </p:spPr>
        <p:txBody>
          <a:bodyPr lIns="0" tIns="0" rIns="0" bIns="0" rtlCol="0" anchor="t">
            <a:spAutoFit/>
          </a:bodyPr>
          <a:lstStyle/>
          <a:p>
            <a:pPr algn="ctr">
              <a:lnSpc>
                <a:spcPts val="2141"/>
              </a:lnSpc>
            </a:pPr>
            <a:r>
              <a:rPr lang="en-US" sz="1529">
                <a:solidFill>
                  <a:srgbClr val="000000"/>
                </a:solidFill>
                <a:latin typeface="Canva Sans Bold"/>
              </a:rPr>
              <a:t>Contempt</a:t>
            </a:r>
          </a:p>
        </p:txBody>
      </p:sp>
      <p:sp>
        <p:nvSpPr>
          <p:cNvPr id="46" name="TextBox 46"/>
          <p:cNvSpPr txBox="1"/>
          <p:nvPr/>
        </p:nvSpPr>
        <p:spPr>
          <a:xfrm>
            <a:off x="10774921" y="6318814"/>
            <a:ext cx="737396" cy="253777"/>
          </a:xfrm>
          <a:prstGeom prst="rect">
            <a:avLst/>
          </a:prstGeom>
        </p:spPr>
        <p:txBody>
          <a:bodyPr lIns="0" tIns="0" rIns="0" bIns="0" rtlCol="0" anchor="t">
            <a:spAutoFit/>
          </a:bodyPr>
          <a:lstStyle/>
          <a:p>
            <a:pPr algn="ctr">
              <a:lnSpc>
                <a:spcPts val="2141"/>
              </a:lnSpc>
            </a:pPr>
            <a:r>
              <a:rPr lang="en-US" sz="1529">
                <a:solidFill>
                  <a:srgbClr val="000000"/>
                </a:solidFill>
                <a:latin typeface="Canva Sans Bold"/>
              </a:rPr>
              <a:t>Disgust</a:t>
            </a:r>
          </a:p>
        </p:txBody>
      </p:sp>
      <p:sp>
        <p:nvSpPr>
          <p:cNvPr id="47" name="TextBox 47"/>
          <p:cNvSpPr txBox="1"/>
          <p:nvPr/>
        </p:nvSpPr>
        <p:spPr>
          <a:xfrm>
            <a:off x="10892042" y="6963694"/>
            <a:ext cx="511848" cy="253777"/>
          </a:xfrm>
          <a:prstGeom prst="rect">
            <a:avLst/>
          </a:prstGeom>
        </p:spPr>
        <p:txBody>
          <a:bodyPr lIns="0" tIns="0" rIns="0" bIns="0" rtlCol="0" anchor="t">
            <a:spAutoFit/>
          </a:bodyPr>
          <a:lstStyle/>
          <a:p>
            <a:pPr algn="ctr">
              <a:lnSpc>
                <a:spcPts val="2141"/>
              </a:lnSpc>
            </a:pPr>
            <a:r>
              <a:rPr lang="en-US" sz="1529">
                <a:solidFill>
                  <a:srgbClr val="000000"/>
                </a:solidFill>
                <a:latin typeface="Canva Sans Bold"/>
              </a:rPr>
              <a:t>Fear</a:t>
            </a:r>
          </a:p>
        </p:txBody>
      </p:sp>
      <p:sp>
        <p:nvSpPr>
          <p:cNvPr id="48" name="TextBox 48"/>
          <p:cNvSpPr txBox="1"/>
          <p:nvPr/>
        </p:nvSpPr>
        <p:spPr>
          <a:xfrm>
            <a:off x="10697154" y="7591670"/>
            <a:ext cx="901625" cy="253777"/>
          </a:xfrm>
          <a:prstGeom prst="rect">
            <a:avLst/>
          </a:prstGeom>
        </p:spPr>
        <p:txBody>
          <a:bodyPr lIns="0" tIns="0" rIns="0" bIns="0" rtlCol="0" anchor="t">
            <a:spAutoFit/>
          </a:bodyPr>
          <a:lstStyle/>
          <a:p>
            <a:pPr algn="ctr">
              <a:lnSpc>
                <a:spcPts val="2141"/>
              </a:lnSpc>
            </a:pPr>
            <a:r>
              <a:rPr lang="en-US" sz="1529">
                <a:solidFill>
                  <a:srgbClr val="000000"/>
                </a:solidFill>
                <a:latin typeface="Canva Sans Bold"/>
              </a:rPr>
              <a:t>Sadness</a:t>
            </a:r>
          </a:p>
        </p:txBody>
      </p:sp>
      <p:sp>
        <p:nvSpPr>
          <p:cNvPr id="49" name="TextBox 49"/>
          <p:cNvSpPr txBox="1"/>
          <p:nvPr/>
        </p:nvSpPr>
        <p:spPr>
          <a:xfrm>
            <a:off x="10795116" y="8217501"/>
            <a:ext cx="697006" cy="253777"/>
          </a:xfrm>
          <a:prstGeom prst="rect">
            <a:avLst/>
          </a:prstGeom>
        </p:spPr>
        <p:txBody>
          <a:bodyPr lIns="0" tIns="0" rIns="0" bIns="0" rtlCol="0" anchor="t">
            <a:spAutoFit/>
          </a:bodyPr>
          <a:lstStyle/>
          <a:p>
            <a:pPr algn="ctr">
              <a:lnSpc>
                <a:spcPts val="2141"/>
              </a:lnSpc>
            </a:pPr>
            <a:r>
              <a:rPr lang="en-US" sz="1529">
                <a:solidFill>
                  <a:srgbClr val="000000"/>
                </a:solidFill>
                <a:latin typeface="Canva Sans Bold"/>
              </a:rPr>
              <a:t>Happy</a:t>
            </a:r>
          </a:p>
        </p:txBody>
      </p:sp>
      <p:sp>
        <p:nvSpPr>
          <p:cNvPr id="50" name="TextBox 50"/>
          <p:cNvSpPr txBox="1"/>
          <p:nvPr/>
        </p:nvSpPr>
        <p:spPr>
          <a:xfrm>
            <a:off x="10732076" y="8843331"/>
            <a:ext cx="866702" cy="253777"/>
          </a:xfrm>
          <a:prstGeom prst="rect">
            <a:avLst/>
          </a:prstGeom>
        </p:spPr>
        <p:txBody>
          <a:bodyPr lIns="0" tIns="0" rIns="0" bIns="0" rtlCol="0" anchor="t">
            <a:spAutoFit/>
          </a:bodyPr>
          <a:lstStyle/>
          <a:p>
            <a:pPr algn="ctr">
              <a:lnSpc>
                <a:spcPts val="2141"/>
              </a:lnSpc>
            </a:pPr>
            <a:r>
              <a:rPr lang="en-US" sz="1529">
                <a:solidFill>
                  <a:srgbClr val="000000"/>
                </a:solidFill>
                <a:latin typeface="Canva Sans Bold"/>
              </a:rPr>
              <a:t>Surprise</a:t>
            </a:r>
          </a:p>
        </p:txBody>
      </p:sp>
      <p:sp>
        <p:nvSpPr>
          <p:cNvPr id="51" name="Freeform 51"/>
          <p:cNvSpPr/>
          <p:nvPr/>
        </p:nvSpPr>
        <p:spPr>
          <a:xfrm>
            <a:off x="12164530" y="3060634"/>
            <a:ext cx="3114229" cy="903126"/>
          </a:xfrm>
          <a:custGeom>
            <a:avLst/>
            <a:gdLst/>
            <a:ahLst/>
            <a:cxnLst/>
            <a:rect l="l" t="t" r="r" b="b"/>
            <a:pathLst>
              <a:path w="3114229" h="903126">
                <a:moveTo>
                  <a:pt x="0" y="0"/>
                </a:moveTo>
                <a:lnTo>
                  <a:pt x="3114229" y="0"/>
                </a:lnTo>
                <a:lnTo>
                  <a:pt x="3114229" y="903126"/>
                </a:lnTo>
                <a:lnTo>
                  <a:pt x="0" y="90312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52" name="TextBox 52"/>
          <p:cNvSpPr txBox="1"/>
          <p:nvPr/>
        </p:nvSpPr>
        <p:spPr>
          <a:xfrm>
            <a:off x="13298767" y="3223813"/>
            <a:ext cx="782130" cy="519618"/>
          </a:xfrm>
          <a:prstGeom prst="rect">
            <a:avLst/>
          </a:prstGeom>
        </p:spPr>
        <p:txBody>
          <a:bodyPr lIns="0" tIns="0" rIns="0" bIns="0" rtlCol="0" anchor="t">
            <a:spAutoFit/>
          </a:bodyPr>
          <a:lstStyle/>
          <a:p>
            <a:pPr algn="ctr">
              <a:lnSpc>
                <a:spcPts val="4285"/>
              </a:lnSpc>
            </a:pPr>
            <a:r>
              <a:rPr lang="en-US" sz="3060">
                <a:solidFill>
                  <a:srgbClr val="000000"/>
                </a:solidFill>
                <a:latin typeface="Canva Sans Bold"/>
              </a:rPr>
              <a:t>CKP</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192315" y="612415"/>
            <a:ext cx="559181" cy="296366"/>
          </a:xfrm>
          <a:custGeom>
            <a:avLst/>
            <a:gdLst/>
            <a:ahLst/>
            <a:cxnLst/>
            <a:rect l="l" t="t" r="r" b="b"/>
            <a:pathLst>
              <a:path w="559181" h="296366">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2843309" y="1268486"/>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rot="-924613">
            <a:off x="-3686468" y="3995614"/>
            <a:ext cx="9735137" cy="8435994"/>
          </a:xfrm>
          <a:custGeom>
            <a:avLst/>
            <a:gdLst/>
            <a:ahLst/>
            <a:cxnLst/>
            <a:rect l="l" t="t" r="r" b="b"/>
            <a:pathLst>
              <a:path w="9735137" h="8435994">
                <a:moveTo>
                  <a:pt x="0" y="0"/>
                </a:moveTo>
                <a:lnTo>
                  <a:pt x="9735136" y="0"/>
                </a:lnTo>
                <a:lnTo>
                  <a:pt x="9735136" y="8435994"/>
                </a:lnTo>
                <a:lnTo>
                  <a:pt x="0" y="843599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791316" y="2220061"/>
            <a:ext cx="16705368" cy="2923439"/>
          </a:xfrm>
          <a:custGeom>
            <a:avLst/>
            <a:gdLst/>
            <a:ahLst/>
            <a:cxnLst/>
            <a:rect l="l" t="t" r="r" b="b"/>
            <a:pathLst>
              <a:path w="16705368" h="2923439">
                <a:moveTo>
                  <a:pt x="0" y="0"/>
                </a:moveTo>
                <a:lnTo>
                  <a:pt x="16705368" y="0"/>
                </a:lnTo>
                <a:lnTo>
                  <a:pt x="16705368" y="2923439"/>
                </a:lnTo>
                <a:lnTo>
                  <a:pt x="0" y="2923439"/>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6" name="Freeform 6"/>
          <p:cNvSpPr/>
          <p:nvPr/>
        </p:nvSpPr>
        <p:spPr>
          <a:xfrm>
            <a:off x="1826572" y="6972300"/>
            <a:ext cx="15335331" cy="2827892"/>
          </a:xfrm>
          <a:custGeom>
            <a:avLst/>
            <a:gdLst/>
            <a:ahLst/>
            <a:cxnLst/>
            <a:rect l="l" t="t" r="r" b="b"/>
            <a:pathLst>
              <a:path w="15335331" h="2827892">
                <a:moveTo>
                  <a:pt x="0" y="0"/>
                </a:moveTo>
                <a:lnTo>
                  <a:pt x="15335331" y="0"/>
                </a:lnTo>
                <a:lnTo>
                  <a:pt x="15335331" y="2827892"/>
                </a:lnTo>
                <a:lnTo>
                  <a:pt x="0" y="2827892"/>
                </a:lnTo>
                <a:lnTo>
                  <a:pt x="0" y="0"/>
                </a:lnTo>
                <a:close/>
              </a:path>
            </a:pathLst>
          </a:custGeom>
          <a:blipFill>
            <a:blip r:embed="rId10"/>
            <a:stretch>
              <a:fillRect t="-19922" b="-19922"/>
            </a:stretch>
          </a:blipFill>
        </p:spPr>
      </p:sp>
      <p:sp>
        <p:nvSpPr>
          <p:cNvPr id="7" name="TextBox 7"/>
          <p:cNvSpPr txBox="1"/>
          <p:nvPr/>
        </p:nvSpPr>
        <p:spPr>
          <a:xfrm>
            <a:off x="-323491" y="223769"/>
            <a:ext cx="6140253" cy="1035558"/>
          </a:xfrm>
          <a:prstGeom prst="rect">
            <a:avLst/>
          </a:prstGeom>
        </p:spPr>
        <p:txBody>
          <a:bodyPr lIns="0" tIns="0" rIns="0" bIns="0" rtlCol="0" anchor="t">
            <a:spAutoFit/>
          </a:bodyPr>
          <a:lstStyle/>
          <a:p>
            <a:pPr algn="ctr">
              <a:lnSpc>
                <a:spcPts val="8316"/>
              </a:lnSpc>
            </a:pPr>
            <a:r>
              <a:rPr lang="en-US" sz="6600">
                <a:solidFill>
                  <a:srgbClr val="FFFFFF"/>
                </a:solidFill>
                <a:latin typeface="18 Khebrat Musamim Bold"/>
              </a:rPr>
              <a:t>Evaluation</a:t>
            </a:r>
          </a:p>
        </p:txBody>
      </p:sp>
      <p:sp>
        <p:nvSpPr>
          <p:cNvPr id="8" name="TextBox 8"/>
          <p:cNvSpPr txBox="1"/>
          <p:nvPr/>
        </p:nvSpPr>
        <p:spPr>
          <a:xfrm>
            <a:off x="1576624" y="3016839"/>
            <a:ext cx="15335331" cy="1835150"/>
          </a:xfrm>
          <a:prstGeom prst="rect">
            <a:avLst/>
          </a:prstGeom>
        </p:spPr>
        <p:txBody>
          <a:bodyPr lIns="0" tIns="0" rIns="0" bIns="0" rtlCol="0" anchor="t">
            <a:spAutoFit/>
          </a:bodyPr>
          <a:lstStyle/>
          <a:p>
            <a:pPr algn="l">
              <a:lnSpc>
                <a:spcPts val="4900"/>
              </a:lnSpc>
            </a:pPr>
            <a:r>
              <a:rPr lang="en-US" sz="3500">
                <a:solidFill>
                  <a:srgbClr val="28094B"/>
                </a:solidFill>
                <a:latin typeface="Canva Sans Bold"/>
              </a:rPr>
              <a:t>In the end, after using the SVM and training the model on the dataset, we evaluated the accuracy of each category as shown in the and also the overall accuracy of 93% </a:t>
            </a:r>
          </a:p>
        </p:txBody>
      </p:sp>
      <p:sp>
        <p:nvSpPr>
          <p:cNvPr id="9" name="Freeform 9"/>
          <p:cNvSpPr/>
          <p:nvPr/>
        </p:nvSpPr>
        <p:spPr>
          <a:xfrm>
            <a:off x="1576624" y="2371872"/>
            <a:ext cx="2453939" cy="711642"/>
          </a:xfrm>
          <a:custGeom>
            <a:avLst/>
            <a:gdLst/>
            <a:ahLst/>
            <a:cxnLst/>
            <a:rect l="l" t="t" r="r" b="b"/>
            <a:pathLst>
              <a:path w="2453939" h="711642">
                <a:moveTo>
                  <a:pt x="0" y="0"/>
                </a:moveTo>
                <a:lnTo>
                  <a:pt x="2453940" y="0"/>
                </a:lnTo>
                <a:lnTo>
                  <a:pt x="2453940" y="711642"/>
                </a:lnTo>
                <a:lnTo>
                  <a:pt x="0" y="711642"/>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10" name="TextBox 10"/>
          <p:cNvSpPr txBox="1"/>
          <p:nvPr/>
        </p:nvSpPr>
        <p:spPr>
          <a:xfrm>
            <a:off x="1826572" y="2381785"/>
            <a:ext cx="977022" cy="563437"/>
          </a:xfrm>
          <a:prstGeom prst="rect">
            <a:avLst/>
          </a:prstGeom>
        </p:spPr>
        <p:txBody>
          <a:bodyPr lIns="0" tIns="0" rIns="0" bIns="0" rtlCol="0" anchor="t">
            <a:spAutoFit/>
          </a:bodyPr>
          <a:lstStyle/>
          <a:p>
            <a:pPr algn="l">
              <a:lnSpc>
                <a:spcPts val="4119"/>
              </a:lnSpc>
            </a:pPr>
            <a:r>
              <a:rPr lang="en-US" sz="2942" spc="170">
                <a:solidFill>
                  <a:srgbClr val="FFFFFF"/>
                </a:solidFill>
                <a:latin typeface="Kollektif Bold"/>
              </a:rPr>
              <a:t>SVM</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192315" y="612415"/>
            <a:ext cx="559181" cy="296366"/>
          </a:xfrm>
          <a:custGeom>
            <a:avLst/>
            <a:gdLst/>
            <a:ahLst/>
            <a:cxnLst/>
            <a:rect l="l" t="t" r="r" b="b"/>
            <a:pathLst>
              <a:path w="559181" h="296366">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2843309" y="1268486"/>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rot="-924613">
            <a:off x="-3686468" y="3995614"/>
            <a:ext cx="9735137" cy="8435994"/>
          </a:xfrm>
          <a:custGeom>
            <a:avLst/>
            <a:gdLst/>
            <a:ahLst/>
            <a:cxnLst/>
            <a:rect l="l" t="t" r="r" b="b"/>
            <a:pathLst>
              <a:path w="9735137" h="8435994">
                <a:moveTo>
                  <a:pt x="0" y="0"/>
                </a:moveTo>
                <a:lnTo>
                  <a:pt x="9735136" y="0"/>
                </a:lnTo>
                <a:lnTo>
                  <a:pt x="9735136" y="8435994"/>
                </a:lnTo>
                <a:lnTo>
                  <a:pt x="0" y="843599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791316" y="2220061"/>
            <a:ext cx="16705368" cy="2923439"/>
          </a:xfrm>
          <a:custGeom>
            <a:avLst/>
            <a:gdLst/>
            <a:ahLst/>
            <a:cxnLst/>
            <a:rect l="l" t="t" r="r" b="b"/>
            <a:pathLst>
              <a:path w="16705368" h="2923439">
                <a:moveTo>
                  <a:pt x="0" y="0"/>
                </a:moveTo>
                <a:lnTo>
                  <a:pt x="16705368" y="0"/>
                </a:lnTo>
                <a:lnTo>
                  <a:pt x="16705368" y="2923439"/>
                </a:lnTo>
                <a:lnTo>
                  <a:pt x="0" y="2923439"/>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6" name="Freeform 6"/>
          <p:cNvSpPr/>
          <p:nvPr/>
        </p:nvSpPr>
        <p:spPr>
          <a:xfrm>
            <a:off x="1576624" y="2371872"/>
            <a:ext cx="2453939" cy="711642"/>
          </a:xfrm>
          <a:custGeom>
            <a:avLst/>
            <a:gdLst/>
            <a:ahLst/>
            <a:cxnLst/>
            <a:rect l="l" t="t" r="r" b="b"/>
            <a:pathLst>
              <a:path w="2453939" h="711642">
                <a:moveTo>
                  <a:pt x="0" y="0"/>
                </a:moveTo>
                <a:lnTo>
                  <a:pt x="2453940" y="0"/>
                </a:lnTo>
                <a:lnTo>
                  <a:pt x="2453940" y="711642"/>
                </a:lnTo>
                <a:lnTo>
                  <a:pt x="0" y="711642"/>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7" name="Freeform 7"/>
          <p:cNvSpPr/>
          <p:nvPr/>
        </p:nvSpPr>
        <p:spPr>
          <a:xfrm>
            <a:off x="1028700" y="6972300"/>
            <a:ext cx="16680590" cy="2356027"/>
          </a:xfrm>
          <a:custGeom>
            <a:avLst/>
            <a:gdLst/>
            <a:ahLst/>
            <a:cxnLst/>
            <a:rect l="l" t="t" r="r" b="b"/>
            <a:pathLst>
              <a:path w="16680590" h="2356027">
                <a:moveTo>
                  <a:pt x="0" y="0"/>
                </a:moveTo>
                <a:lnTo>
                  <a:pt x="16680590" y="0"/>
                </a:lnTo>
                <a:lnTo>
                  <a:pt x="16680590" y="2356027"/>
                </a:lnTo>
                <a:lnTo>
                  <a:pt x="0" y="2356027"/>
                </a:lnTo>
                <a:lnTo>
                  <a:pt x="0" y="0"/>
                </a:lnTo>
                <a:close/>
              </a:path>
            </a:pathLst>
          </a:custGeom>
          <a:blipFill>
            <a:blip r:embed="rId12"/>
            <a:stretch>
              <a:fillRect t="-192990" b="-10910"/>
            </a:stretch>
          </a:blipFill>
        </p:spPr>
      </p:sp>
      <p:sp>
        <p:nvSpPr>
          <p:cNvPr id="8" name="TextBox 8"/>
          <p:cNvSpPr txBox="1"/>
          <p:nvPr/>
        </p:nvSpPr>
        <p:spPr>
          <a:xfrm>
            <a:off x="-323491" y="223769"/>
            <a:ext cx="6140253" cy="1035558"/>
          </a:xfrm>
          <a:prstGeom prst="rect">
            <a:avLst/>
          </a:prstGeom>
        </p:spPr>
        <p:txBody>
          <a:bodyPr lIns="0" tIns="0" rIns="0" bIns="0" rtlCol="0" anchor="t">
            <a:spAutoFit/>
          </a:bodyPr>
          <a:lstStyle/>
          <a:p>
            <a:pPr algn="ctr">
              <a:lnSpc>
                <a:spcPts val="8316"/>
              </a:lnSpc>
            </a:pPr>
            <a:r>
              <a:rPr lang="en-US" sz="6600">
                <a:solidFill>
                  <a:srgbClr val="FFFFFF"/>
                </a:solidFill>
                <a:latin typeface="18 Khebrat Musamim Bold"/>
              </a:rPr>
              <a:t>CONT`D</a:t>
            </a:r>
          </a:p>
        </p:txBody>
      </p:sp>
      <p:sp>
        <p:nvSpPr>
          <p:cNvPr id="9" name="TextBox 9"/>
          <p:cNvSpPr txBox="1"/>
          <p:nvPr/>
        </p:nvSpPr>
        <p:spPr>
          <a:xfrm>
            <a:off x="1576624" y="3016839"/>
            <a:ext cx="15335331" cy="1835150"/>
          </a:xfrm>
          <a:prstGeom prst="rect">
            <a:avLst/>
          </a:prstGeom>
        </p:spPr>
        <p:txBody>
          <a:bodyPr lIns="0" tIns="0" rIns="0" bIns="0" rtlCol="0" anchor="t">
            <a:spAutoFit/>
          </a:bodyPr>
          <a:lstStyle/>
          <a:p>
            <a:pPr algn="l">
              <a:lnSpc>
                <a:spcPts val="4900"/>
              </a:lnSpc>
            </a:pPr>
            <a:r>
              <a:rPr lang="en-US" sz="3500">
                <a:solidFill>
                  <a:srgbClr val="28094B"/>
                </a:solidFill>
                <a:latin typeface="Canva Sans Bold"/>
              </a:rPr>
              <a:t>In the end, after using the SVM and training the model on the dataset, we evaluated the accuracy of each category as shown in the and also the overall accuracy of 50% </a:t>
            </a:r>
          </a:p>
        </p:txBody>
      </p:sp>
      <p:sp>
        <p:nvSpPr>
          <p:cNvPr id="10" name="TextBox 10"/>
          <p:cNvSpPr txBox="1"/>
          <p:nvPr/>
        </p:nvSpPr>
        <p:spPr>
          <a:xfrm>
            <a:off x="1826572" y="2381785"/>
            <a:ext cx="977022" cy="563437"/>
          </a:xfrm>
          <a:prstGeom prst="rect">
            <a:avLst/>
          </a:prstGeom>
        </p:spPr>
        <p:txBody>
          <a:bodyPr lIns="0" tIns="0" rIns="0" bIns="0" rtlCol="0" anchor="t">
            <a:spAutoFit/>
          </a:bodyPr>
          <a:lstStyle/>
          <a:p>
            <a:pPr algn="l">
              <a:lnSpc>
                <a:spcPts val="4119"/>
              </a:lnSpc>
            </a:pPr>
            <a:r>
              <a:rPr lang="en-US" sz="2942" spc="170">
                <a:solidFill>
                  <a:srgbClr val="FFFFFF"/>
                </a:solidFill>
                <a:latin typeface="Kollektif Bold"/>
              </a:rPr>
              <a:t>KNN</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3052" y="-3010695"/>
            <a:ext cx="19874105" cy="6021391"/>
            <a:chOff x="0" y="0"/>
            <a:chExt cx="5439065" cy="1647910"/>
          </a:xfrm>
        </p:grpSpPr>
        <p:sp>
          <p:nvSpPr>
            <p:cNvPr id="3" name="Freeform 3"/>
            <p:cNvSpPr/>
            <p:nvPr/>
          </p:nvSpPr>
          <p:spPr>
            <a:xfrm>
              <a:off x="0" y="0"/>
              <a:ext cx="5439065" cy="1647910"/>
            </a:xfrm>
            <a:custGeom>
              <a:avLst/>
              <a:gdLst/>
              <a:ahLst/>
              <a:cxnLst/>
              <a:rect l="l" t="t" r="r" b="b"/>
              <a:pathLst>
                <a:path w="5439065" h="1647910">
                  <a:moveTo>
                    <a:pt x="0" y="0"/>
                  </a:moveTo>
                  <a:lnTo>
                    <a:pt x="5439065" y="0"/>
                  </a:lnTo>
                  <a:lnTo>
                    <a:pt x="5439065" y="1647910"/>
                  </a:lnTo>
                  <a:lnTo>
                    <a:pt x="0" y="1647910"/>
                  </a:lnTo>
                  <a:close/>
                </a:path>
              </a:pathLst>
            </a:custGeom>
            <a:gradFill rotWithShape="1">
              <a:gsLst>
                <a:gs pos="0">
                  <a:srgbClr val="000000">
                    <a:alpha val="100000"/>
                  </a:srgbClr>
                </a:gs>
                <a:gs pos="100000">
                  <a:srgbClr val="3533CD">
                    <a:alpha val="100000"/>
                  </a:srgbClr>
                </a:gs>
              </a:gsLst>
              <a:lin ang="0"/>
            </a:gradFill>
          </p:spPr>
        </p:sp>
        <p:sp>
          <p:nvSpPr>
            <p:cNvPr id="4" name="TextBox 4"/>
            <p:cNvSpPr txBox="1"/>
            <p:nvPr/>
          </p:nvSpPr>
          <p:spPr>
            <a:xfrm>
              <a:off x="0" y="-38100"/>
              <a:ext cx="5439065" cy="168601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497176" y="3565230"/>
            <a:ext cx="2239269" cy="2239269"/>
          </a:xfrm>
          <a:custGeom>
            <a:avLst/>
            <a:gdLst/>
            <a:ahLst/>
            <a:cxnLst/>
            <a:rect l="l" t="t" r="r" b="b"/>
            <a:pathLst>
              <a:path w="2239269" h="2239269">
                <a:moveTo>
                  <a:pt x="0" y="0"/>
                </a:moveTo>
                <a:lnTo>
                  <a:pt x="2239270" y="0"/>
                </a:lnTo>
                <a:lnTo>
                  <a:pt x="2239270" y="2239269"/>
                </a:lnTo>
                <a:lnTo>
                  <a:pt x="0" y="223926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6" name="Group 6"/>
          <p:cNvGrpSpPr/>
          <p:nvPr/>
        </p:nvGrpSpPr>
        <p:grpSpPr>
          <a:xfrm>
            <a:off x="678205" y="3742589"/>
            <a:ext cx="1877212" cy="1877204"/>
            <a:chOff x="0" y="0"/>
            <a:chExt cx="6350000" cy="6349975"/>
          </a:xfrm>
        </p:grpSpPr>
        <p:sp>
          <p:nvSpPr>
            <p:cNvPr id="7" name="Freeform 7"/>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17232" t="-15370" r="-16599" b="-62678"/>
              </a:stretch>
            </a:blipFill>
          </p:spPr>
        </p:sp>
      </p:grpSp>
      <p:sp>
        <p:nvSpPr>
          <p:cNvPr id="8" name="Freeform 8"/>
          <p:cNvSpPr/>
          <p:nvPr/>
        </p:nvSpPr>
        <p:spPr>
          <a:xfrm>
            <a:off x="2995411" y="3565230"/>
            <a:ext cx="2239269" cy="2239269"/>
          </a:xfrm>
          <a:custGeom>
            <a:avLst/>
            <a:gdLst/>
            <a:ahLst/>
            <a:cxnLst/>
            <a:rect l="l" t="t" r="r" b="b"/>
            <a:pathLst>
              <a:path w="2239269" h="2239269">
                <a:moveTo>
                  <a:pt x="0" y="0"/>
                </a:moveTo>
                <a:lnTo>
                  <a:pt x="2239269" y="0"/>
                </a:lnTo>
                <a:lnTo>
                  <a:pt x="2239269" y="2239269"/>
                </a:lnTo>
                <a:lnTo>
                  <a:pt x="0" y="223926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9" name="Group 9"/>
          <p:cNvGrpSpPr/>
          <p:nvPr/>
        </p:nvGrpSpPr>
        <p:grpSpPr>
          <a:xfrm>
            <a:off x="3176439" y="3742589"/>
            <a:ext cx="1877212" cy="1877204"/>
            <a:chOff x="0" y="0"/>
            <a:chExt cx="6350000" cy="6349975"/>
          </a:xfrm>
        </p:grpSpPr>
        <p:sp>
          <p:nvSpPr>
            <p:cNvPr id="10" name="Freeform 10"/>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t="-16491" b="-55552"/>
              </a:stretch>
            </a:blipFill>
          </p:spPr>
        </p:sp>
      </p:grpSp>
      <p:sp>
        <p:nvSpPr>
          <p:cNvPr id="11" name="Freeform 11"/>
          <p:cNvSpPr/>
          <p:nvPr/>
        </p:nvSpPr>
        <p:spPr>
          <a:xfrm>
            <a:off x="5496873" y="3565230"/>
            <a:ext cx="2239269" cy="2239269"/>
          </a:xfrm>
          <a:custGeom>
            <a:avLst/>
            <a:gdLst/>
            <a:ahLst/>
            <a:cxnLst/>
            <a:rect l="l" t="t" r="r" b="b"/>
            <a:pathLst>
              <a:path w="2239269" h="2239269">
                <a:moveTo>
                  <a:pt x="0" y="0"/>
                </a:moveTo>
                <a:lnTo>
                  <a:pt x="2239270" y="0"/>
                </a:lnTo>
                <a:lnTo>
                  <a:pt x="2239270" y="2239269"/>
                </a:lnTo>
                <a:lnTo>
                  <a:pt x="0" y="223926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12" name="Group 12"/>
          <p:cNvGrpSpPr/>
          <p:nvPr/>
        </p:nvGrpSpPr>
        <p:grpSpPr>
          <a:xfrm>
            <a:off x="5677902" y="3742589"/>
            <a:ext cx="1877212" cy="1877204"/>
            <a:chOff x="0" y="0"/>
            <a:chExt cx="6350000" cy="6349975"/>
          </a:xfrm>
        </p:grpSpPr>
        <p:sp>
          <p:nvSpPr>
            <p:cNvPr id="13" name="Freeform 1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41358" t="-40644" r="-40260" b="-100977"/>
              </a:stretch>
            </a:blipFill>
          </p:spPr>
        </p:sp>
      </p:grpSp>
      <p:sp>
        <p:nvSpPr>
          <p:cNvPr id="14" name="Freeform 14"/>
          <p:cNvSpPr/>
          <p:nvPr/>
        </p:nvSpPr>
        <p:spPr>
          <a:xfrm>
            <a:off x="8000595" y="3628827"/>
            <a:ext cx="2239269" cy="2239269"/>
          </a:xfrm>
          <a:custGeom>
            <a:avLst/>
            <a:gdLst/>
            <a:ahLst/>
            <a:cxnLst/>
            <a:rect l="l" t="t" r="r" b="b"/>
            <a:pathLst>
              <a:path w="2239269" h="2239269">
                <a:moveTo>
                  <a:pt x="0" y="0"/>
                </a:moveTo>
                <a:lnTo>
                  <a:pt x="2239270" y="0"/>
                </a:lnTo>
                <a:lnTo>
                  <a:pt x="2239270" y="2239269"/>
                </a:lnTo>
                <a:lnTo>
                  <a:pt x="0" y="223926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15" name="Group 15"/>
          <p:cNvGrpSpPr/>
          <p:nvPr/>
        </p:nvGrpSpPr>
        <p:grpSpPr>
          <a:xfrm>
            <a:off x="8181624" y="3806185"/>
            <a:ext cx="1877212" cy="1877204"/>
            <a:chOff x="0" y="0"/>
            <a:chExt cx="6350000" cy="6349975"/>
          </a:xfrm>
        </p:grpSpPr>
        <p:sp>
          <p:nvSpPr>
            <p:cNvPr id="16" name="Freeform 16"/>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7"/>
              <a:stretch>
                <a:fillRect l="-30186" t="-36375" r="-16083" b="-38498"/>
              </a:stretch>
            </a:blipFill>
          </p:spPr>
        </p:sp>
      </p:grpSp>
      <p:sp>
        <p:nvSpPr>
          <p:cNvPr id="17" name="Freeform 17"/>
          <p:cNvSpPr/>
          <p:nvPr/>
        </p:nvSpPr>
        <p:spPr>
          <a:xfrm>
            <a:off x="10502058" y="3628827"/>
            <a:ext cx="2239269" cy="2239269"/>
          </a:xfrm>
          <a:custGeom>
            <a:avLst/>
            <a:gdLst/>
            <a:ahLst/>
            <a:cxnLst/>
            <a:rect l="l" t="t" r="r" b="b"/>
            <a:pathLst>
              <a:path w="2239269" h="2239269">
                <a:moveTo>
                  <a:pt x="0" y="0"/>
                </a:moveTo>
                <a:lnTo>
                  <a:pt x="2239269" y="0"/>
                </a:lnTo>
                <a:lnTo>
                  <a:pt x="2239269" y="2239269"/>
                </a:lnTo>
                <a:lnTo>
                  <a:pt x="0" y="223926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18" name="Group 18"/>
          <p:cNvGrpSpPr/>
          <p:nvPr/>
        </p:nvGrpSpPr>
        <p:grpSpPr>
          <a:xfrm>
            <a:off x="10683087" y="3806185"/>
            <a:ext cx="1877212" cy="1877204"/>
            <a:chOff x="0" y="0"/>
            <a:chExt cx="6350000" cy="6349975"/>
          </a:xfrm>
        </p:grpSpPr>
        <p:sp>
          <p:nvSpPr>
            <p:cNvPr id="19" name="Freeform 19"/>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stretch>
                <a:fillRect l="-37911" t="-55403" r="-44364" b="-166025"/>
              </a:stretch>
            </a:blipFill>
          </p:spPr>
        </p:sp>
      </p:grpSp>
      <p:sp>
        <p:nvSpPr>
          <p:cNvPr id="20" name="Freeform 20"/>
          <p:cNvSpPr/>
          <p:nvPr/>
        </p:nvSpPr>
        <p:spPr>
          <a:xfrm>
            <a:off x="13003520" y="3628827"/>
            <a:ext cx="2239269" cy="2239269"/>
          </a:xfrm>
          <a:custGeom>
            <a:avLst/>
            <a:gdLst/>
            <a:ahLst/>
            <a:cxnLst/>
            <a:rect l="l" t="t" r="r" b="b"/>
            <a:pathLst>
              <a:path w="2239269" h="2239269">
                <a:moveTo>
                  <a:pt x="0" y="0"/>
                </a:moveTo>
                <a:lnTo>
                  <a:pt x="2239270" y="0"/>
                </a:lnTo>
                <a:lnTo>
                  <a:pt x="2239270" y="2239269"/>
                </a:lnTo>
                <a:lnTo>
                  <a:pt x="0" y="223926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21" name="Group 21"/>
          <p:cNvGrpSpPr/>
          <p:nvPr/>
        </p:nvGrpSpPr>
        <p:grpSpPr>
          <a:xfrm>
            <a:off x="13184549" y="3806185"/>
            <a:ext cx="1877212" cy="1877204"/>
            <a:chOff x="0" y="0"/>
            <a:chExt cx="6350000" cy="6349975"/>
          </a:xfrm>
        </p:grpSpPr>
        <p:sp>
          <p:nvSpPr>
            <p:cNvPr id="22" name="Freeform 22"/>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9"/>
              <a:stretch>
                <a:fillRect l="-75823" t="-62472" r="-75393" b="-171741"/>
              </a:stretch>
            </a:blipFill>
          </p:spPr>
        </p:sp>
      </p:grpSp>
      <p:sp>
        <p:nvSpPr>
          <p:cNvPr id="23" name="Freeform 23"/>
          <p:cNvSpPr/>
          <p:nvPr/>
        </p:nvSpPr>
        <p:spPr>
          <a:xfrm>
            <a:off x="15509490" y="3628827"/>
            <a:ext cx="2239269" cy="2239269"/>
          </a:xfrm>
          <a:custGeom>
            <a:avLst/>
            <a:gdLst/>
            <a:ahLst/>
            <a:cxnLst/>
            <a:rect l="l" t="t" r="r" b="b"/>
            <a:pathLst>
              <a:path w="2239269" h="2239269">
                <a:moveTo>
                  <a:pt x="0" y="0"/>
                </a:moveTo>
                <a:lnTo>
                  <a:pt x="2239269" y="0"/>
                </a:lnTo>
                <a:lnTo>
                  <a:pt x="2239269" y="2239269"/>
                </a:lnTo>
                <a:lnTo>
                  <a:pt x="0" y="223926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24" name="Group 24"/>
          <p:cNvGrpSpPr/>
          <p:nvPr/>
        </p:nvGrpSpPr>
        <p:grpSpPr>
          <a:xfrm>
            <a:off x="15690465" y="3809859"/>
            <a:ext cx="1877212" cy="1877204"/>
            <a:chOff x="0" y="0"/>
            <a:chExt cx="6350000" cy="6349975"/>
          </a:xfrm>
        </p:grpSpPr>
        <p:sp>
          <p:nvSpPr>
            <p:cNvPr id="25" name="Freeform 25"/>
            <p:cNvSpPr/>
            <p:nvPr/>
          </p:nvSpPr>
          <p:spPr>
            <a:xfrm flipH="1">
              <a:off x="0" y="0"/>
              <a:ext cx="6350000" cy="6349975"/>
            </a:xfrm>
            <a:custGeom>
              <a:avLst/>
              <a:gdLst/>
              <a:ahLst/>
              <a:cxnLst/>
              <a:rect l="l" t="t" r="r" b="b"/>
              <a:pathLst>
                <a:path w="6350000" h="6349975">
                  <a:moveTo>
                    <a:pt x="0" y="3175025"/>
                  </a:moveTo>
                  <a:cubicBezTo>
                    <a:pt x="0" y="4928451"/>
                    <a:pt x="1421524" y="6349975"/>
                    <a:pt x="3175000" y="6349975"/>
                  </a:cubicBezTo>
                  <a:cubicBezTo>
                    <a:pt x="4928502" y="6349975"/>
                    <a:pt x="6350000" y="4928451"/>
                    <a:pt x="6350000" y="3175025"/>
                  </a:cubicBezTo>
                  <a:cubicBezTo>
                    <a:pt x="6350000" y="1421511"/>
                    <a:pt x="4928502" y="0"/>
                    <a:pt x="3175000" y="0"/>
                  </a:cubicBezTo>
                  <a:cubicBezTo>
                    <a:pt x="1421498" y="0"/>
                    <a:pt x="0" y="1421511"/>
                    <a:pt x="0" y="3175025"/>
                  </a:cubicBezTo>
                  <a:close/>
                </a:path>
              </a:pathLst>
            </a:custGeom>
            <a:blipFill>
              <a:blip r:embed="rId10"/>
              <a:stretch>
                <a:fillRect l="-25085" r="-23631" b="-40424"/>
              </a:stretch>
            </a:blipFill>
          </p:spPr>
        </p:sp>
      </p:grpSp>
      <p:sp>
        <p:nvSpPr>
          <p:cNvPr id="26" name="Freeform 26"/>
          <p:cNvSpPr/>
          <p:nvPr/>
        </p:nvSpPr>
        <p:spPr>
          <a:xfrm>
            <a:off x="17192315" y="612415"/>
            <a:ext cx="559181" cy="296366"/>
          </a:xfrm>
          <a:custGeom>
            <a:avLst/>
            <a:gdLst/>
            <a:ahLst/>
            <a:cxnLst/>
            <a:rect l="l" t="t" r="r" b="b"/>
            <a:pathLst>
              <a:path w="559181" h="296366">
                <a:moveTo>
                  <a:pt x="0" y="0"/>
                </a:moveTo>
                <a:lnTo>
                  <a:pt x="559182" y="0"/>
                </a:lnTo>
                <a:lnTo>
                  <a:pt x="559182" y="296366"/>
                </a:lnTo>
                <a:lnTo>
                  <a:pt x="0" y="296366"/>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27" name="Freeform 27"/>
          <p:cNvSpPr/>
          <p:nvPr/>
        </p:nvSpPr>
        <p:spPr>
          <a:xfrm>
            <a:off x="-2843309" y="1268486"/>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28" name="TextBox 28"/>
          <p:cNvSpPr txBox="1"/>
          <p:nvPr/>
        </p:nvSpPr>
        <p:spPr>
          <a:xfrm>
            <a:off x="715110" y="390373"/>
            <a:ext cx="6138732" cy="873800"/>
          </a:xfrm>
          <a:prstGeom prst="rect">
            <a:avLst/>
          </a:prstGeom>
        </p:spPr>
        <p:txBody>
          <a:bodyPr lIns="0" tIns="0" rIns="0" bIns="0" rtlCol="0" anchor="t">
            <a:spAutoFit/>
          </a:bodyPr>
          <a:lstStyle/>
          <a:p>
            <a:pPr algn="l">
              <a:lnSpc>
                <a:spcPts val="6651"/>
              </a:lnSpc>
            </a:pPr>
            <a:r>
              <a:rPr lang="en-US" sz="6651">
                <a:solidFill>
                  <a:srgbClr val="FFFFFF"/>
                </a:solidFill>
                <a:latin typeface="18 Khebrat Musamim Bold"/>
              </a:rPr>
              <a:t>Our Team</a:t>
            </a:r>
          </a:p>
        </p:txBody>
      </p:sp>
      <p:sp>
        <p:nvSpPr>
          <p:cNvPr id="29" name="TextBox 29"/>
          <p:cNvSpPr txBox="1"/>
          <p:nvPr/>
        </p:nvSpPr>
        <p:spPr>
          <a:xfrm>
            <a:off x="8257488" y="6130883"/>
            <a:ext cx="1725484" cy="495082"/>
          </a:xfrm>
          <a:prstGeom prst="rect">
            <a:avLst/>
          </a:prstGeom>
        </p:spPr>
        <p:txBody>
          <a:bodyPr lIns="0" tIns="0" rIns="0" bIns="0" rtlCol="0" anchor="t">
            <a:spAutoFit/>
          </a:bodyPr>
          <a:lstStyle/>
          <a:p>
            <a:pPr algn="ctr">
              <a:lnSpc>
                <a:spcPts val="2016"/>
              </a:lnSpc>
              <a:spcBef>
                <a:spcPct val="0"/>
              </a:spcBef>
            </a:pPr>
            <a:r>
              <a:rPr lang="en-US" sz="1440">
                <a:solidFill>
                  <a:srgbClr val="000000"/>
                </a:solidFill>
                <a:latin typeface="League Spartan"/>
              </a:rPr>
              <a:t>Khaled Mahmoud Khaled</a:t>
            </a:r>
          </a:p>
        </p:txBody>
      </p:sp>
      <p:sp>
        <p:nvSpPr>
          <p:cNvPr id="30" name="TextBox 30"/>
          <p:cNvSpPr txBox="1"/>
          <p:nvPr/>
        </p:nvSpPr>
        <p:spPr>
          <a:xfrm>
            <a:off x="5753766" y="6130883"/>
            <a:ext cx="1725484" cy="495082"/>
          </a:xfrm>
          <a:prstGeom prst="rect">
            <a:avLst/>
          </a:prstGeom>
        </p:spPr>
        <p:txBody>
          <a:bodyPr lIns="0" tIns="0" rIns="0" bIns="0" rtlCol="0" anchor="t">
            <a:spAutoFit/>
          </a:bodyPr>
          <a:lstStyle/>
          <a:p>
            <a:pPr algn="ctr">
              <a:lnSpc>
                <a:spcPts val="2016"/>
              </a:lnSpc>
            </a:pPr>
            <a:r>
              <a:rPr lang="en-US" sz="1440">
                <a:solidFill>
                  <a:srgbClr val="000000"/>
                </a:solidFill>
                <a:latin typeface="League Spartan"/>
              </a:rPr>
              <a:t>Mohamed Khaled</a:t>
            </a:r>
          </a:p>
          <a:p>
            <a:pPr algn="ctr">
              <a:lnSpc>
                <a:spcPts val="2016"/>
              </a:lnSpc>
              <a:spcBef>
                <a:spcPct val="0"/>
              </a:spcBef>
            </a:pPr>
            <a:r>
              <a:rPr lang="en-US" sz="1440">
                <a:solidFill>
                  <a:srgbClr val="000000"/>
                </a:solidFill>
                <a:latin typeface="League Spartan"/>
              </a:rPr>
              <a:t>Hosny</a:t>
            </a:r>
          </a:p>
        </p:txBody>
      </p:sp>
      <p:sp>
        <p:nvSpPr>
          <p:cNvPr id="31" name="Freeform 31"/>
          <p:cNvSpPr/>
          <p:nvPr/>
        </p:nvSpPr>
        <p:spPr>
          <a:xfrm>
            <a:off x="-566571" y="7715421"/>
            <a:ext cx="19837040" cy="9461966"/>
          </a:xfrm>
          <a:custGeom>
            <a:avLst/>
            <a:gdLst/>
            <a:ahLst/>
            <a:cxnLst/>
            <a:rect l="l" t="t" r="r" b="b"/>
            <a:pathLst>
              <a:path w="19837040" h="9461966">
                <a:moveTo>
                  <a:pt x="0" y="0"/>
                </a:moveTo>
                <a:lnTo>
                  <a:pt x="19837040" y="0"/>
                </a:lnTo>
                <a:lnTo>
                  <a:pt x="19837040" y="9461966"/>
                </a:lnTo>
                <a:lnTo>
                  <a:pt x="0" y="9461966"/>
                </a:lnTo>
                <a:lnTo>
                  <a:pt x="0" y="0"/>
                </a:lnTo>
                <a:close/>
              </a:path>
            </a:pathLst>
          </a:custGeom>
          <a:blipFill>
            <a:blip r:embed="rId15">
              <a:extLst>
                <a:ext uri="{96DAC541-7B7A-43D3-8B79-37D633B846F1}">
                  <asvg:svgBlip xmlns:asvg="http://schemas.microsoft.com/office/drawing/2016/SVG/main" xmlns="" r:embed="rId16"/>
                </a:ext>
              </a:extLst>
            </a:blip>
            <a:stretch>
              <a:fillRect l="-27503" r="-24139"/>
            </a:stretch>
          </a:blipFill>
        </p:spPr>
      </p:sp>
      <p:sp>
        <p:nvSpPr>
          <p:cNvPr id="32" name="TextBox 32"/>
          <p:cNvSpPr txBox="1"/>
          <p:nvPr/>
        </p:nvSpPr>
        <p:spPr>
          <a:xfrm>
            <a:off x="7323336" y="7992214"/>
            <a:ext cx="3359750" cy="613288"/>
          </a:xfrm>
          <a:prstGeom prst="rect">
            <a:avLst/>
          </a:prstGeom>
        </p:spPr>
        <p:txBody>
          <a:bodyPr lIns="0" tIns="0" rIns="0" bIns="0" rtlCol="0" anchor="t">
            <a:spAutoFit/>
          </a:bodyPr>
          <a:lstStyle/>
          <a:p>
            <a:pPr algn="ctr">
              <a:lnSpc>
                <a:spcPts val="5046"/>
              </a:lnSpc>
              <a:spcBef>
                <a:spcPct val="0"/>
              </a:spcBef>
            </a:pPr>
            <a:r>
              <a:rPr lang="en-US" sz="3604">
                <a:solidFill>
                  <a:srgbClr val="FFFFFF"/>
                </a:solidFill>
                <a:latin typeface="18 Khebrat Musamim Bold"/>
              </a:rPr>
              <a:t>Supervised By:</a:t>
            </a:r>
          </a:p>
        </p:txBody>
      </p:sp>
      <p:sp>
        <p:nvSpPr>
          <p:cNvPr id="33" name="TextBox 33"/>
          <p:cNvSpPr txBox="1"/>
          <p:nvPr/>
        </p:nvSpPr>
        <p:spPr>
          <a:xfrm>
            <a:off x="2974644" y="8963297"/>
            <a:ext cx="3641864" cy="681228"/>
          </a:xfrm>
          <a:prstGeom prst="rect">
            <a:avLst/>
          </a:prstGeom>
        </p:spPr>
        <p:txBody>
          <a:bodyPr lIns="0" tIns="0" rIns="0" bIns="0" rtlCol="0" anchor="t">
            <a:spAutoFit/>
          </a:bodyPr>
          <a:lstStyle/>
          <a:p>
            <a:pPr algn="ctr">
              <a:lnSpc>
                <a:spcPts val="5502"/>
              </a:lnSpc>
              <a:spcBef>
                <a:spcPct val="0"/>
              </a:spcBef>
            </a:pPr>
            <a:r>
              <a:rPr lang="en-US" sz="3929">
                <a:solidFill>
                  <a:srgbClr val="FFFFFF"/>
                </a:solidFill>
                <a:latin typeface="Beauty Italic"/>
              </a:rPr>
              <a:t>DR.Hanna Bayomi</a:t>
            </a:r>
          </a:p>
        </p:txBody>
      </p:sp>
      <p:sp>
        <p:nvSpPr>
          <p:cNvPr id="34" name="TextBox 34"/>
          <p:cNvSpPr txBox="1"/>
          <p:nvPr/>
        </p:nvSpPr>
        <p:spPr>
          <a:xfrm>
            <a:off x="10711227" y="8972822"/>
            <a:ext cx="5098373" cy="669852"/>
          </a:xfrm>
          <a:prstGeom prst="rect">
            <a:avLst/>
          </a:prstGeom>
        </p:spPr>
        <p:txBody>
          <a:bodyPr lIns="0" tIns="0" rIns="0" bIns="0" rtlCol="0" anchor="t">
            <a:spAutoFit/>
          </a:bodyPr>
          <a:lstStyle/>
          <a:p>
            <a:pPr algn="ctr">
              <a:lnSpc>
                <a:spcPts val="5497"/>
              </a:lnSpc>
              <a:spcBef>
                <a:spcPct val="0"/>
              </a:spcBef>
            </a:pPr>
            <a:r>
              <a:rPr lang="en-US" sz="3926">
                <a:solidFill>
                  <a:srgbClr val="FFFFFF"/>
                </a:solidFill>
                <a:latin typeface="Beauty Italic"/>
              </a:rPr>
              <a:t>TA.Engy Emad</a:t>
            </a:r>
          </a:p>
        </p:txBody>
      </p:sp>
      <p:sp>
        <p:nvSpPr>
          <p:cNvPr id="35" name="TextBox 35"/>
          <p:cNvSpPr txBox="1"/>
          <p:nvPr/>
        </p:nvSpPr>
        <p:spPr>
          <a:xfrm>
            <a:off x="3209907" y="6130883"/>
            <a:ext cx="1725484" cy="495082"/>
          </a:xfrm>
          <a:prstGeom prst="rect">
            <a:avLst/>
          </a:prstGeom>
        </p:spPr>
        <p:txBody>
          <a:bodyPr lIns="0" tIns="0" rIns="0" bIns="0" rtlCol="0" anchor="t">
            <a:spAutoFit/>
          </a:bodyPr>
          <a:lstStyle/>
          <a:p>
            <a:pPr algn="ctr">
              <a:lnSpc>
                <a:spcPts val="2016"/>
              </a:lnSpc>
            </a:pPr>
            <a:r>
              <a:rPr lang="en-US" sz="1440">
                <a:solidFill>
                  <a:srgbClr val="000000"/>
                </a:solidFill>
                <a:latin typeface="League Spartan"/>
              </a:rPr>
              <a:t>Ahmed Mohamed</a:t>
            </a:r>
          </a:p>
          <a:p>
            <a:pPr algn="ctr">
              <a:lnSpc>
                <a:spcPts val="2016"/>
              </a:lnSpc>
              <a:spcBef>
                <a:spcPct val="0"/>
              </a:spcBef>
            </a:pPr>
            <a:r>
              <a:rPr lang="en-US" sz="1440">
                <a:solidFill>
                  <a:srgbClr val="000000"/>
                </a:solidFill>
                <a:latin typeface="League Spartan"/>
              </a:rPr>
              <a:t>SalahEldin</a:t>
            </a:r>
          </a:p>
        </p:txBody>
      </p:sp>
      <p:sp>
        <p:nvSpPr>
          <p:cNvPr id="36" name="TextBox 36"/>
          <p:cNvSpPr txBox="1"/>
          <p:nvPr/>
        </p:nvSpPr>
        <p:spPr>
          <a:xfrm>
            <a:off x="754069" y="6130883"/>
            <a:ext cx="1725484" cy="746630"/>
          </a:xfrm>
          <a:prstGeom prst="rect">
            <a:avLst/>
          </a:prstGeom>
        </p:spPr>
        <p:txBody>
          <a:bodyPr lIns="0" tIns="0" rIns="0" bIns="0" rtlCol="0" anchor="t">
            <a:spAutoFit/>
          </a:bodyPr>
          <a:lstStyle/>
          <a:p>
            <a:pPr algn="ctr">
              <a:lnSpc>
                <a:spcPts val="2016"/>
              </a:lnSpc>
            </a:pPr>
            <a:r>
              <a:rPr lang="en-US" sz="1440">
                <a:solidFill>
                  <a:srgbClr val="000000"/>
                </a:solidFill>
                <a:latin typeface="League Spartan"/>
              </a:rPr>
              <a:t>Abdelrahman</a:t>
            </a:r>
          </a:p>
          <a:p>
            <a:pPr algn="ctr">
              <a:lnSpc>
                <a:spcPts val="2016"/>
              </a:lnSpc>
            </a:pPr>
            <a:r>
              <a:rPr lang="en-US" sz="1440">
                <a:solidFill>
                  <a:srgbClr val="000000"/>
                </a:solidFill>
                <a:latin typeface="League Spartan"/>
              </a:rPr>
              <a:t>Mostafa</a:t>
            </a:r>
          </a:p>
          <a:p>
            <a:pPr algn="ctr">
              <a:lnSpc>
                <a:spcPts val="2016"/>
              </a:lnSpc>
              <a:spcBef>
                <a:spcPct val="0"/>
              </a:spcBef>
            </a:pPr>
            <a:r>
              <a:rPr lang="en-US" sz="1440">
                <a:solidFill>
                  <a:srgbClr val="000000"/>
                </a:solidFill>
                <a:latin typeface="League Spartan"/>
              </a:rPr>
              <a:t>Kamal</a:t>
            </a:r>
          </a:p>
        </p:txBody>
      </p:sp>
      <p:sp>
        <p:nvSpPr>
          <p:cNvPr id="37" name="TextBox 37"/>
          <p:cNvSpPr txBox="1"/>
          <p:nvPr/>
        </p:nvSpPr>
        <p:spPr>
          <a:xfrm>
            <a:off x="10630504" y="6161415"/>
            <a:ext cx="1982376" cy="495082"/>
          </a:xfrm>
          <a:prstGeom prst="rect">
            <a:avLst/>
          </a:prstGeom>
        </p:spPr>
        <p:txBody>
          <a:bodyPr lIns="0" tIns="0" rIns="0" bIns="0" rtlCol="0" anchor="t">
            <a:spAutoFit/>
          </a:bodyPr>
          <a:lstStyle/>
          <a:p>
            <a:pPr algn="ctr">
              <a:lnSpc>
                <a:spcPts val="2016"/>
              </a:lnSpc>
            </a:pPr>
            <a:r>
              <a:rPr lang="en-US" sz="1440">
                <a:solidFill>
                  <a:srgbClr val="000000"/>
                </a:solidFill>
                <a:latin typeface="League Spartan"/>
              </a:rPr>
              <a:t>Mohamed Moawad</a:t>
            </a:r>
          </a:p>
          <a:p>
            <a:pPr algn="ctr">
              <a:lnSpc>
                <a:spcPts val="2016"/>
              </a:lnSpc>
              <a:spcBef>
                <a:spcPct val="0"/>
              </a:spcBef>
            </a:pPr>
            <a:r>
              <a:rPr lang="en-US" sz="1440">
                <a:solidFill>
                  <a:srgbClr val="000000"/>
                </a:solidFill>
                <a:latin typeface="League Spartan"/>
              </a:rPr>
              <a:t>Ahmed</a:t>
            </a:r>
          </a:p>
        </p:txBody>
      </p:sp>
      <p:sp>
        <p:nvSpPr>
          <p:cNvPr id="38" name="TextBox 38"/>
          <p:cNvSpPr txBox="1"/>
          <p:nvPr/>
        </p:nvSpPr>
        <p:spPr>
          <a:xfrm>
            <a:off x="10754497" y="6949816"/>
            <a:ext cx="1725484" cy="243534"/>
          </a:xfrm>
          <a:prstGeom prst="rect">
            <a:avLst/>
          </a:prstGeom>
        </p:spPr>
        <p:txBody>
          <a:bodyPr lIns="0" tIns="0" rIns="0" bIns="0" rtlCol="0" anchor="t">
            <a:spAutoFit/>
          </a:bodyPr>
          <a:lstStyle/>
          <a:p>
            <a:pPr algn="ctr">
              <a:lnSpc>
                <a:spcPts val="2016"/>
              </a:lnSpc>
              <a:spcBef>
                <a:spcPct val="0"/>
              </a:spcBef>
            </a:pPr>
            <a:r>
              <a:rPr lang="en-US" sz="1440">
                <a:solidFill>
                  <a:srgbClr val="000000"/>
                </a:solidFill>
                <a:latin typeface="League Spartan"/>
              </a:rPr>
              <a:t>(2000186)</a:t>
            </a:r>
          </a:p>
        </p:txBody>
      </p:sp>
      <p:sp>
        <p:nvSpPr>
          <p:cNvPr id="39" name="TextBox 39"/>
          <p:cNvSpPr txBox="1"/>
          <p:nvPr/>
        </p:nvSpPr>
        <p:spPr>
          <a:xfrm>
            <a:off x="13260413" y="6949816"/>
            <a:ext cx="1725484" cy="243534"/>
          </a:xfrm>
          <a:prstGeom prst="rect">
            <a:avLst/>
          </a:prstGeom>
        </p:spPr>
        <p:txBody>
          <a:bodyPr lIns="0" tIns="0" rIns="0" bIns="0" rtlCol="0" anchor="t">
            <a:spAutoFit/>
          </a:bodyPr>
          <a:lstStyle/>
          <a:p>
            <a:pPr algn="ctr">
              <a:lnSpc>
                <a:spcPts val="2016"/>
              </a:lnSpc>
              <a:spcBef>
                <a:spcPct val="0"/>
              </a:spcBef>
            </a:pPr>
            <a:r>
              <a:rPr lang="en-US" sz="1440">
                <a:solidFill>
                  <a:srgbClr val="000000"/>
                </a:solidFill>
                <a:latin typeface="League Spartan"/>
              </a:rPr>
              <a:t>(2000758)</a:t>
            </a:r>
          </a:p>
        </p:txBody>
      </p:sp>
      <p:sp>
        <p:nvSpPr>
          <p:cNvPr id="40" name="TextBox 40"/>
          <p:cNvSpPr txBox="1"/>
          <p:nvPr/>
        </p:nvSpPr>
        <p:spPr>
          <a:xfrm>
            <a:off x="8257488" y="6945138"/>
            <a:ext cx="1725484" cy="243534"/>
          </a:xfrm>
          <a:prstGeom prst="rect">
            <a:avLst/>
          </a:prstGeom>
        </p:spPr>
        <p:txBody>
          <a:bodyPr lIns="0" tIns="0" rIns="0" bIns="0" rtlCol="0" anchor="t">
            <a:spAutoFit/>
          </a:bodyPr>
          <a:lstStyle/>
          <a:p>
            <a:pPr algn="ctr">
              <a:lnSpc>
                <a:spcPts val="2016"/>
              </a:lnSpc>
              <a:spcBef>
                <a:spcPct val="0"/>
              </a:spcBef>
            </a:pPr>
            <a:r>
              <a:rPr lang="en-US" sz="1440">
                <a:solidFill>
                  <a:srgbClr val="000000"/>
                </a:solidFill>
                <a:latin typeface="League Spartan"/>
              </a:rPr>
              <a:t>(2000676)</a:t>
            </a:r>
          </a:p>
        </p:txBody>
      </p:sp>
      <p:sp>
        <p:nvSpPr>
          <p:cNvPr id="41" name="TextBox 41"/>
          <p:cNvSpPr txBox="1"/>
          <p:nvPr/>
        </p:nvSpPr>
        <p:spPr>
          <a:xfrm>
            <a:off x="5760480" y="6949816"/>
            <a:ext cx="1725484" cy="243534"/>
          </a:xfrm>
          <a:prstGeom prst="rect">
            <a:avLst/>
          </a:prstGeom>
        </p:spPr>
        <p:txBody>
          <a:bodyPr lIns="0" tIns="0" rIns="0" bIns="0" rtlCol="0" anchor="t">
            <a:spAutoFit/>
          </a:bodyPr>
          <a:lstStyle/>
          <a:p>
            <a:pPr algn="ctr">
              <a:lnSpc>
                <a:spcPts val="2016"/>
              </a:lnSpc>
              <a:spcBef>
                <a:spcPct val="0"/>
              </a:spcBef>
            </a:pPr>
            <a:r>
              <a:rPr lang="en-US" sz="1440">
                <a:solidFill>
                  <a:srgbClr val="000000"/>
                </a:solidFill>
                <a:latin typeface="League Spartan"/>
              </a:rPr>
              <a:t>(2000630)</a:t>
            </a:r>
          </a:p>
        </p:txBody>
      </p:sp>
      <p:sp>
        <p:nvSpPr>
          <p:cNvPr id="42" name="TextBox 42"/>
          <p:cNvSpPr txBox="1"/>
          <p:nvPr/>
        </p:nvSpPr>
        <p:spPr>
          <a:xfrm>
            <a:off x="3176439" y="6949816"/>
            <a:ext cx="1725484" cy="243534"/>
          </a:xfrm>
          <a:prstGeom prst="rect">
            <a:avLst/>
          </a:prstGeom>
        </p:spPr>
        <p:txBody>
          <a:bodyPr lIns="0" tIns="0" rIns="0" bIns="0" rtlCol="0" anchor="t">
            <a:spAutoFit/>
          </a:bodyPr>
          <a:lstStyle/>
          <a:p>
            <a:pPr algn="ctr">
              <a:lnSpc>
                <a:spcPts val="2016"/>
              </a:lnSpc>
              <a:spcBef>
                <a:spcPct val="0"/>
              </a:spcBef>
            </a:pPr>
            <a:r>
              <a:rPr lang="en-US" sz="1440">
                <a:solidFill>
                  <a:srgbClr val="000000"/>
                </a:solidFill>
                <a:latin typeface="League Spartan"/>
              </a:rPr>
              <a:t>(1901084)</a:t>
            </a:r>
          </a:p>
        </p:txBody>
      </p:sp>
      <p:sp>
        <p:nvSpPr>
          <p:cNvPr id="43" name="TextBox 43"/>
          <p:cNvSpPr txBox="1"/>
          <p:nvPr/>
        </p:nvSpPr>
        <p:spPr>
          <a:xfrm>
            <a:off x="715110" y="6949816"/>
            <a:ext cx="1725484" cy="243534"/>
          </a:xfrm>
          <a:prstGeom prst="rect">
            <a:avLst/>
          </a:prstGeom>
        </p:spPr>
        <p:txBody>
          <a:bodyPr lIns="0" tIns="0" rIns="0" bIns="0" rtlCol="0" anchor="t">
            <a:spAutoFit/>
          </a:bodyPr>
          <a:lstStyle/>
          <a:p>
            <a:pPr algn="ctr">
              <a:lnSpc>
                <a:spcPts val="2016"/>
              </a:lnSpc>
              <a:spcBef>
                <a:spcPct val="0"/>
              </a:spcBef>
            </a:pPr>
            <a:r>
              <a:rPr lang="en-US" sz="1440">
                <a:solidFill>
                  <a:srgbClr val="000000"/>
                </a:solidFill>
                <a:latin typeface="League Spartan"/>
              </a:rPr>
              <a:t>(2000117)</a:t>
            </a:r>
          </a:p>
        </p:txBody>
      </p:sp>
      <p:sp>
        <p:nvSpPr>
          <p:cNvPr id="44" name="TextBox 44"/>
          <p:cNvSpPr txBox="1"/>
          <p:nvPr/>
        </p:nvSpPr>
        <p:spPr>
          <a:xfrm>
            <a:off x="13260413" y="6130883"/>
            <a:ext cx="1725484" cy="495082"/>
          </a:xfrm>
          <a:prstGeom prst="rect">
            <a:avLst/>
          </a:prstGeom>
        </p:spPr>
        <p:txBody>
          <a:bodyPr lIns="0" tIns="0" rIns="0" bIns="0" rtlCol="0" anchor="t">
            <a:spAutoFit/>
          </a:bodyPr>
          <a:lstStyle/>
          <a:p>
            <a:pPr algn="ctr">
              <a:lnSpc>
                <a:spcPts val="2016"/>
              </a:lnSpc>
            </a:pPr>
            <a:r>
              <a:rPr lang="en-US" sz="1440">
                <a:solidFill>
                  <a:srgbClr val="000000"/>
                </a:solidFill>
                <a:latin typeface="League Spartan"/>
              </a:rPr>
              <a:t>Ziad Mohamed</a:t>
            </a:r>
          </a:p>
          <a:p>
            <a:pPr algn="ctr">
              <a:lnSpc>
                <a:spcPts val="2016"/>
              </a:lnSpc>
              <a:spcBef>
                <a:spcPct val="0"/>
              </a:spcBef>
            </a:pPr>
            <a:r>
              <a:rPr lang="en-US" sz="1440">
                <a:solidFill>
                  <a:srgbClr val="000000"/>
                </a:solidFill>
                <a:latin typeface="League Spartan"/>
              </a:rPr>
              <a:t>Abdelrahim</a:t>
            </a:r>
          </a:p>
        </p:txBody>
      </p:sp>
      <p:sp>
        <p:nvSpPr>
          <p:cNvPr id="45" name="TextBox 45"/>
          <p:cNvSpPr txBox="1"/>
          <p:nvPr/>
        </p:nvSpPr>
        <p:spPr>
          <a:xfrm>
            <a:off x="15766383" y="6130883"/>
            <a:ext cx="1725484" cy="495082"/>
          </a:xfrm>
          <a:prstGeom prst="rect">
            <a:avLst/>
          </a:prstGeom>
        </p:spPr>
        <p:txBody>
          <a:bodyPr lIns="0" tIns="0" rIns="0" bIns="0" rtlCol="0" anchor="t">
            <a:spAutoFit/>
          </a:bodyPr>
          <a:lstStyle/>
          <a:p>
            <a:pPr algn="ctr">
              <a:lnSpc>
                <a:spcPts val="2016"/>
              </a:lnSpc>
            </a:pPr>
            <a:r>
              <a:rPr lang="en-US" sz="1440">
                <a:solidFill>
                  <a:srgbClr val="000000"/>
                </a:solidFill>
                <a:latin typeface="League Spartan"/>
              </a:rPr>
              <a:t>Sara Mohamed</a:t>
            </a:r>
          </a:p>
          <a:p>
            <a:pPr algn="ctr">
              <a:lnSpc>
                <a:spcPts val="2016"/>
              </a:lnSpc>
              <a:spcBef>
                <a:spcPct val="0"/>
              </a:spcBef>
            </a:pPr>
            <a:r>
              <a:rPr lang="en-US" sz="1440">
                <a:solidFill>
                  <a:srgbClr val="000000"/>
                </a:solidFill>
                <a:latin typeface="League Spartan"/>
              </a:rPr>
              <a:t>Yousef</a:t>
            </a:r>
          </a:p>
        </p:txBody>
      </p:sp>
      <p:sp>
        <p:nvSpPr>
          <p:cNvPr id="46" name="TextBox 46"/>
          <p:cNvSpPr txBox="1"/>
          <p:nvPr/>
        </p:nvSpPr>
        <p:spPr>
          <a:xfrm>
            <a:off x="15690465" y="6949816"/>
            <a:ext cx="1725484" cy="243534"/>
          </a:xfrm>
          <a:prstGeom prst="rect">
            <a:avLst/>
          </a:prstGeom>
        </p:spPr>
        <p:txBody>
          <a:bodyPr lIns="0" tIns="0" rIns="0" bIns="0" rtlCol="0" anchor="t">
            <a:spAutoFit/>
          </a:bodyPr>
          <a:lstStyle/>
          <a:p>
            <a:pPr algn="ctr">
              <a:lnSpc>
                <a:spcPts val="2016"/>
              </a:lnSpc>
              <a:spcBef>
                <a:spcPct val="0"/>
              </a:spcBef>
            </a:pPr>
            <a:r>
              <a:rPr lang="en-US" sz="1440">
                <a:solidFill>
                  <a:srgbClr val="000000"/>
                </a:solidFill>
                <a:latin typeface="League Spartan"/>
              </a:rPr>
              <a:t>(2000395)</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192315" y="612415"/>
            <a:ext cx="559181" cy="296366"/>
          </a:xfrm>
          <a:custGeom>
            <a:avLst/>
            <a:gdLst/>
            <a:ahLst/>
            <a:cxnLst/>
            <a:rect l="l" t="t" r="r" b="b"/>
            <a:pathLst>
              <a:path w="559181" h="296366">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2843309" y="1268486"/>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rot="-924613">
            <a:off x="-3686468" y="3995614"/>
            <a:ext cx="9735137" cy="8435994"/>
          </a:xfrm>
          <a:custGeom>
            <a:avLst/>
            <a:gdLst/>
            <a:ahLst/>
            <a:cxnLst/>
            <a:rect l="l" t="t" r="r" b="b"/>
            <a:pathLst>
              <a:path w="9735137" h="8435994">
                <a:moveTo>
                  <a:pt x="0" y="0"/>
                </a:moveTo>
                <a:lnTo>
                  <a:pt x="9735136" y="0"/>
                </a:lnTo>
                <a:lnTo>
                  <a:pt x="9735136" y="8435994"/>
                </a:lnTo>
                <a:lnTo>
                  <a:pt x="0" y="843599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791316" y="2220061"/>
            <a:ext cx="16705368" cy="2923439"/>
          </a:xfrm>
          <a:custGeom>
            <a:avLst/>
            <a:gdLst/>
            <a:ahLst/>
            <a:cxnLst/>
            <a:rect l="l" t="t" r="r" b="b"/>
            <a:pathLst>
              <a:path w="16705368" h="2923439">
                <a:moveTo>
                  <a:pt x="0" y="0"/>
                </a:moveTo>
                <a:lnTo>
                  <a:pt x="16705368" y="0"/>
                </a:lnTo>
                <a:lnTo>
                  <a:pt x="16705368" y="2923439"/>
                </a:lnTo>
                <a:lnTo>
                  <a:pt x="0" y="2923439"/>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6" name="Freeform 6"/>
          <p:cNvSpPr/>
          <p:nvPr/>
        </p:nvSpPr>
        <p:spPr>
          <a:xfrm>
            <a:off x="1576624" y="2371872"/>
            <a:ext cx="2453939" cy="711642"/>
          </a:xfrm>
          <a:custGeom>
            <a:avLst/>
            <a:gdLst/>
            <a:ahLst/>
            <a:cxnLst/>
            <a:rect l="l" t="t" r="r" b="b"/>
            <a:pathLst>
              <a:path w="2453939" h="711642">
                <a:moveTo>
                  <a:pt x="0" y="0"/>
                </a:moveTo>
                <a:lnTo>
                  <a:pt x="2453940" y="0"/>
                </a:lnTo>
                <a:lnTo>
                  <a:pt x="2453940" y="711642"/>
                </a:lnTo>
                <a:lnTo>
                  <a:pt x="0" y="711642"/>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7" name="Freeform 7"/>
          <p:cNvSpPr/>
          <p:nvPr/>
        </p:nvSpPr>
        <p:spPr>
          <a:xfrm>
            <a:off x="816094" y="6972300"/>
            <a:ext cx="16680590" cy="1473643"/>
          </a:xfrm>
          <a:custGeom>
            <a:avLst/>
            <a:gdLst/>
            <a:ahLst/>
            <a:cxnLst/>
            <a:rect l="l" t="t" r="r" b="b"/>
            <a:pathLst>
              <a:path w="16680590" h="1473643">
                <a:moveTo>
                  <a:pt x="0" y="0"/>
                </a:moveTo>
                <a:lnTo>
                  <a:pt x="16680590" y="0"/>
                </a:lnTo>
                <a:lnTo>
                  <a:pt x="16680590" y="1473643"/>
                </a:lnTo>
                <a:lnTo>
                  <a:pt x="0" y="1473643"/>
                </a:lnTo>
                <a:lnTo>
                  <a:pt x="0" y="0"/>
                </a:lnTo>
                <a:close/>
              </a:path>
            </a:pathLst>
          </a:custGeom>
          <a:blipFill>
            <a:blip r:embed="rId12"/>
            <a:stretch>
              <a:fillRect l="-1803" t="-273365" r="-1803"/>
            </a:stretch>
          </a:blipFill>
        </p:spPr>
      </p:sp>
      <p:sp>
        <p:nvSpPr>
          <p:cNvPr id="8" name="TextBox 8"/>
          <p:cNvSpPr txBox="1"/>
          <p:nvPr/>
        </p:nvSpPr>
        <p:spPr>
          <a:xfrm>
            <a:off x="1576624" y="3016839"/>
            <a:ext cx="15335331" cy="1835150"/>
          </a:xfrm>
          <a:prstGeom prst="rect">
            <a:avLst/>
          </a:prstGeom>
        </p:spPr>
        <p:txBody>
          <a:bodyPr lIns="0" tIns="0" rIns="0" bIns="0" rtlCol="0" anchor="t">
            <a:spAutoFit/>
          </a:bodyPr>
          <a:lstStyle/>
          <a:p>
            <a:pPr algn="l">
              <a:lnSpc>
                <a:spcPts val="4900"/>
              </a:lnSpc>
            </a:pPr>
            <a:r>
              <a:rPr lang="en-US" sz="3500">
                <a:solidFill>
                  <a:srgbClr val="28094B"/>
                </a:solidFill>
                <a:latin typeface="Canva Sans Bold"/>
              </a:rPr>
              <a:t>In the end, after using the SVM and training the model on the dataset, we evaluated the accuracy of each category as shown in the and also the overall accuracy of 96.7% </a:t>
            </a:r>
          </a:p>
        </p:txBody>
      </p:sp>
      <p:sp>
        <p:nvSpPr>
          <p:cNvPr id="9" name="TextBox 9"/>
          <p:cNvSpPr txBox="1"/>
          <p:nvPr/>
        </p:nvSpPr>
        <p:spPr>
          <a:xfrm>
            <a:off x="1826572" y="2381785"/>
            <a:ext cx="977022" cy="563437"/>
          </a:xfrm>
          <a:prstGeom prst="rect">
            <a:avLst/>
          </a:prstGeom>
        </p:spPr>
        <p:txBody>
          <a:bodyPr lIns="0" tIns="0" rIns="0" bIns="0" rtlCol="0" anchor="t">
            <a:spAutoFit/>
          </a:bodyPr>
          <a:lstStyle/>
          <a:p>
            <a:pPr algn="l">
              <a:lnSpc>
                <a:spcPts val="4119"/>
              </a:lnSpc>
            </a:pPr>
            <a:r>
              <a:rPr lang="en-US" sz="2942" spc="170">
                <a:solidFill>
                  <a:srgbClr val="FFFFFF"/>
                </a:solidFill>
                <a:latin typeface="Kollektif Bold"/>
              </a:rPr>
              <a:t>CNN</a:t>
            </a:r>
          </a:p>
        </p:txBody>
      </p:sp>
      <p:sp>
        <p:nvSpPr>
          <p:cNvPr id="10" name="TextBox 10"/>
          <p:cNvSpPr txBox="1"/>
          <p:nvPr/>
        </p:nvSpPr>
        <p:spPr>
          <a:xfrm>
            <a:off x="-323491" y="223769"/>
            <a:ext cx="6140253" cy="1035558"/>
          </a:xfrm>
          <a:prstGeom prst="rect">
            <a:avLst/>
          </a:prstGeom>
        </p:spPr>
        <p:txBody>
          <a:bodyPr lIns="0" tIns="0" rIns="0" bIns="0" rtlCol="0" anchor="t">
            <a:spAutoFit/>
          </a:bodyPr>
          <a:lstStyle/>
          <a:p>
            <a:pPr algn="ctr">
              <a:lnSpc>
                <a:spcPts val="8316"/>
              </a:lnSpc>
            </a:pPr>
            <a:r>
              <a:rPr lang="en-US" sz="6600">
                <a:solidFill>
                  <a:srgbClr val="FFFFFF"/>
                </a:solidFill>
                <a:latin typeface="18 Khebrat Musamim Bold"/>
              </a:rPr>
              <a:t>CONT`D</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592217" y="8293384"/>
            <a:ext cx="19837040" cy="9461966"/>
          </a:xfrm>
          <a:custGeom>
            <a:avLst/>
            <a:gdLst/>
            <a:ahLst/>
            <a:cxnLst/>
            <a:rect l="l" t="t" r="r" b="b"/>
            <a:pathLst>
              <a:path w="19837040" h="9461966">
                <a:moveTo>
                  <a:pt x="0" y="0"/>
                </a:moveTo>
                <a:lnTo>
                  <a:pt x="19837039" y="0"/>
                </a:lnTo>
                <a:lnTo>
                  <a:pt x="19837039" y="9461966"/>
                </a:lnTo>
                <a:lnTo>
                  <a:pt x="0" y="9461966"/>
                </a:lnTo>
                <a:lnTo>
                  <a:pt x="0" y="0"/>
                </a:lnTo>
                <a:close/>
              </a:path>
            </a:pathLst>
          </a:custGeom>
          <a:blipFill>
            <a:blip r:embed="rId2">
              <a:extLst>
                <a:ext uri="{96DAC541-7B7A-43D3-8B79-37D633B846F1}">
                  <asvg:svgBlip xmlns:asvg="http://schemas.microsoft.com/office/drawing/2016/SVG/main" xmlns="" r:embed="rId3"/>
                </a:ext>
              </a:extLst>
            </a:blip>
            <a:stretch>
              <a:fillRect l="-27503" r="-24139"/>
            </a:stretch>
          </a:blipFill>
        </p:spPr>
      </p:sp>
      <p:sp>
        <p:nvSpPr>
          <p:cNvPr id="3" name="Freeform 3"/>
          <p:cNvSpPr/>
          <p:nvPr/>
        </p:nvSpPr>
        <p:spPr>
          <a:xfrm>
            <a:off x="17192315" y="612415"/>
            <a:ext cx="559181" cy="296366"/>
          </a:xfrm>
          <a:custGeom>
            <a:avLst/>
            <a:gdLst/>
            <a:ahLst/>
            <a:cxnLst/>
            <a:rect l="l" t="t" r="r" b="b"/>
            <a:pathLst>
              <a:path w="559181" h="296366">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2843309" y="1268486"/>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TextBox 5"/>
          <p:cNvSpPr txBox="1"/>
          <p:nvPr/>
        </p:nvSpPr>
        <p:spPr>
          <a:xfrm>
            <a:off x="832319" y="260535"/>
            <a:ext cx="16230600" cy="1000125"/>
          </a:xfrm>
          <a:prstGeom prst="rect">
            <a:avLst/>
          </a:prstGeom>
        </p:spPr>
        <p:txBody>
          <a:bodyPr lIns="0" tIns="0" rIns="0" bIns="0" rtlCol="0" anchor="t">
            <a:spAutoFit/>
          </a:bodyPr>
          <a:lstStyle/>
          <a:p>
            <a:pPr marL="0" lvl="0" indent="0" algn="l">
              <a:lnSpc>
                <a:spcPts val="7920"/>
              </a:lnSpc>
              <a:spcBef>
                <a:spcPct val="0"/>
              </a:spcBef>
            </a:pPr>
            <a:r>
              <a:rPr lang="en-US" sz="6600">
                <a:solidFill>
                  <a:srgbClr val="FFFFFF"/>
                </a:solidFill>
                <a:latin typeface="18 Khebrat Musamim Bold"/>
              </a:rPr>
              <a:t>Tools</a:t>
            </a:r>
          </a:p>
        </p:txBody>
      </p:sp>
      <p:graphicFrame>
        <p:nvGraphicFramePr>
          <p:cNvPr id="6" name="Table 6"/>
          <p:cNvGraphicFramePr>
            <a:graphicFrameLocks noGrp="1"/>
          </p:cNvGraphicFramePr>
          <p:nvPr/>
        </p:nvGraphicFramePr>
        <p:xfrm>
          <a:off x="1126890" y="2922071"/>
          <a:ext cx="16034219" cy="6374329"/>
        </p:xfrm>
        <a:graphic>
          <a:graphicData uri="http://schemas.openxmlformats.org/drawingml/2006/table">
            <a:tbl>
              <a:tblPr/>
              <a:tblGrid>
                <a:gridCol w="5940524">
                  <a:extLst>
                    <a:ext uri="{9D8B030D-6E8A-4147-A177-3AD203B41FA5}">
                      <a16:colId xmlns:a16="http://schemas.microsoft.com/office/drawing/2014/main" val="20000"/>
                    </a:ext>
                  </a:extLst>
                </a:gridCol>
                <a:gridCol w="5039274">
                  <a:extLst>
                    <a:ext uri="{9D8B030D-6E8A-4147-A177-3AD203B41FA5}">
                      <a16:colId xmlns:a16="http://schemas.microsoft.com/office/drawing/2014/main" val="20001"/>
                    </a:ext>
                  </a:extLst>
                </a:gridCol>
                <a:gridCol w="5054421">
                  <a:extLst>
                    <a:ext uri="{9D8B030D-6E8A-4147-A177-3AD203B41FA5}">
                      <a16:colId xmlns:a16="http://schemas.microsoft.com/office/drawing/2014/main" val="20002"/>
                    </a:ext>
                  </a:extLst>
                </a:gridCol>
              </a:tblGrid>
              <a:tr h="797749">
                <a:tc>
                  <a:txBody>
                    <a:bodyPr/>
                    <a:lstStyle/>
                    <a:p>
                      <a:pPr algn="ctr">
                        <a:lnSpc>
                          <a:spcPts val="2517"/>
                        </a:lnSpc>
                        <a:defRPr/>
                      </a:pPr>
                      <a:r>
                        <a:rPr lang="en-US" sz="1798" spc="89">
                          <a:solidFill>
                            <a:srgbClr val="FFFFFF"/>
                          </a:solidFill>
                          <a:latin typeface="Public Sans Bold"/>
                        </a:rPr>
                        <a:t>NAME OF TOOLS</a:t>
                      </a:r>
                      <a:endParaRPr lang="en-US" sz="1100"/>
                    </a:p>
                  </a:txBody>
                  <a:tcPr marL="190434" marR="190434" marT="190434" marB="190434" anchor="ctr">
                    <a:lnL w="9522" cap="flat" cmpd="sng" algn="ctr">
                      <a:solidFill>
                        <a:srgbClr val="73A7FF"/>
                      </a:solidFill>
                      <a:prstDash val="solid"/>
                      <a:round/>
                      <a:headEnd type="none" w="med" len="med"/>
                      <a:tailEnd type="none" w="med" len="med"/>
                    </a:lnL>
                    <a:lnR w="9522" cap="flat" cmpd="sng" algn="ctr">
                      <a:solidFill>
                        <a:srgbClr val="73A7FF"/>
                      </a:solidFill>
                      <a:prstDash val="solid"/>
                      <a:round/>
                      <a:headEnd type="none" w="med" len="med"/>
                      <a:tailEnd type="none" w="med" len="med"/>
                    </a:lnR>
                    <a:lnT w="9522" cap="flat" cmpd="sng" algn="ctr">
                      <a:solidFill>
                        <a:srgbClr val="73A7FF"/>
                      </a:solidFill>
                      <a:prstDash val="solid"/>
                      <a:round/>
                      <a:headEnd type="none" w="med" len="med"/>
                      <a:tailEnd type="none" w="med" len="med"/>
                    </a:lnT>
                    <a:lnB w="9522" cap="flat" cmpd="sng" algn="ctr">
                      <a:solidFill>
                        <a:srgbClr val="73A7FF"/>
                      </a:solidFill>
                      <a:prstDash val="solid"/>
                      <a:round/>
                      <a:headEnd type="none" w="med" len="med"/>
                      <a:tailEnd type="none" w="med" len="med"/>
                    </a:lnB>
                    <a:solidFill>
                      <a:srgbClr val="73A7FF"/>
                    </a:solidFill>
                  </a:tcPr>
                </a:tc>
                <a:tc>
                  <a:txBody>
                    <a:bodyPr/>
                    <a:lstStyle/>
                    <a:p>
                      <a:pPr algn="ctr">
                        <a:lnSpc>
                          <a:spcPts val="2517"/>
                        </a:lnSpc>
                        <a:defRPr/>
                      </a:pPr>
                      <a:r>
                        <a:rPr lang="en-US" sz="1798" spc="89">
                          <a:solidFill>
                            <a:srgbClr val="FFFFFF"/>
                          </a:solidFill>
                          <a:latin typeface="Public Sans Bold"/>
                        </a:rPr>
                        <a:t>ICON</a:t>
                      </a:r>
                      <a:endParaRPr lang="en-US" sz="1100"/>
                    </a:p>
                  </a:txBody>
                  <a:tcPr marL="190434" marR="190434" marT="190434" marB="190434" anchor="ctr">
                    <a:lnL w="9522" cap="flat" cmpd="sng" algn="ctr">
                      <a:solidFill>
                        <a:srgbClr val="73A7FF"/>
                      </a:solidFill>
                      <a:prstDash val="solid"/>
                      <a:round/>
                      <a:headEnd type="none" w="med" len="med"/>
                      <a:tailEnd type="none" w="med" len="med"/>
                    </a:lnL>
                    <a:lnR w="9522" cap="flat" cmpd="sng" algn="ctr">
                      <a:solidFill>
                        <a:srgbClr val="73A7FF"/>
                      </a:solidFill>
                      <a:prstDash val="solid"/>
                      <a:round/>
                      <a:headEnd type="none" w="med" len="med"/>
                      <a:tailEnd type="none" w="med" len="med"/>
                    </a:lnR>
                    <a:lnT w="9522" cap="flat" cmpd="sng" algn="ctr">
                      <a:solidFill>
                        <a:srgbClr val="73A7FF"/>
                      </a:solidFill>
                      <a:prstDash val="solid"/>
                      <a:round/>
                      <a:headEnd type="none" w="med" len="med"/>
                      <a:tailEnd type="none" w="med" len="med"/>
                    </a:lnT>
                    <a:lnB w="9522" cap="flat" cmpd="sng" algn="ctr">
                      <a:solidFill>
                        <a:srgbClr val="73A7FF"/>
                      </a:solidFill>
                      <a:prstDash val="solid"/>
                      <a:round/>
                      <a:headEnd type="none" w="med" len="med"/>
                      <a:tailEnd type="none" w="med" len="med"/>
                    </a:lnB>
                    <a:solidFill>
                      <a:srgbClr val="73A7FF"/>
                    </a:solidFill>
                  </a:tcPr>
                </a:tc>
                <a:tc>
                  <a:txBody>
                    <a:bodyPr/>
                    <a:lstStyle/>
                    <a:p>
                      <a:pPr algn="ctr">
                        <a:lnSpc>
                          <a:spcPts val="2545"/>
                        </a:lnSpc>
                        <a:defRPr/>
                      </a:pPr>
                      <a:r>
                        <a:rPr lang="en-US" sz="1818" spc="90">
                          <a:solidFill>
                            <a:srgbClr val="FFFFFF"/>
                          </a:solidFill>
                          <a:latin typeface="Public Sans Bold"/>
                        </a:rPr>
                        <a:t>UTILIZATION</a:t>
                      </a:r>
                      <a:endParaRPr lang="en-US" sz="1100"/>
                    </a:p>
                  </a:txBody>
                  <a:tcPr marL="190434" marR="190434" marT="190434" marB="190434" anchor="ctr">
                    <a:lnL w="9522" cap="flat" cmpd="sng" algn="ctr">
                      <a:solidFill>
                        <a:srgbClr val="73A7FF"/>
                      </a:solidFill>
                      <a:prstDash val="solid"/>
                      <a:round/>
                      <a:headEnd type="none" w="med" len="med"/>
                      <a:tailEnd type="none" w="med" len="med"/>
                    </a:lnL>
                    <a:lnR w="9522" cap="flat" cmpd="sng" algn="ctr">
                      <a:solidFill>
                        <a:srgbClr val="73A7FF"/>
                      </a:solidFill>
                      <a:prstDash val="solid"/>
                      <a:round/>
                      <a:headEnd type="none" w="med" len="med"/>
                      <a:tailEnd type="none" w="med" len="med"/>
                    </a:lnR>
                    <a:lnT w="9522" cap="flat" cmpd="sng" algn="ctr">
                      <a:solidFill>
                        <a:srgbClr val="73A7FF"/>
                      </a:solidFill>
                      <a:prstDash val="solid"/>
                      <a:round/>
                      <a:headEnd type="none" w="med" len="med"/>
                      <a:tailEnd type="none" w="med" len="med"/>
                    </a:lnT>
                    <a:lnB w="9522" cap="flat" cmpd="sng" algn="ctr">
                      <a:solidFill>
                        <a:srgbClr val="73A7FF"/>
                      </a:solidFill>
                      <a:prstDash val="solid"/>
                      <a:round/>
                      <a:headEnd type="none" w="med" len="med"/>
                      <a:tailEnd type="none" w="med" len="med"/>
                    </a:lnB>
                    <a:solidFill>
                      <a:srgbClr val="73A7FF"/>
                    </a:solidFill>
                  </a:tcPr>
                </a:tc>
                <a:extLst>
                  <a:ext uri="{0D108BD9-81ED-4DB2-BD59-A6C34878D82A}">
                    <a16:rowId xmlns:a16="http://schemas.microsoft.com/office/drawing/2014/main" val="10000"/>
                  </a:ext>
                </a:extLst>
              </a:tr>
              <a:tr h="2035252">
                <a:tc>
                  <a:txBody>
                    <a:bodyPr/>
                    <a:lstStyle/>
                    <a:p>
                      <a:pPr algn="ctr">
                        <a:lnSpc>
                          <a:spcPts val="1679"/>
                        </a:lnSpc>
                        <a:defRPr/>
                      </a:pPr>
                      <a:endParaRPr lang="en-US" sz="1100"/>
                    </a:p>
                  </a:txBody>
                  <a:tcPr marL="190434" marR="190434" marT="190434" marB="190434" anchor="ctr">
                    <a:lnL w="9522" cap="flat" cmpd="sng" algn="ctr">
                      <a:solidFill>
                        <a:srgbClr val="73A7FF"/>
                      </a:solidFill>
                      <a:prstDash val="solid"/>
                      <a:round/>
                      <a:headEnd type="none" w="med" len="med"/>
                      <a:tailEnd type="none" w="med" len="med"/>
                    </a:lnL>
                    <a:lnR w="9522" cap="flat" cmpd="sng" algn="ctr">
                      <a:solidFill>
                        <a:srgbClr val="73A7FF"/>
                      </a:solidFill>
                      <a:prstDash val="solid"/>
                      <a:round/>
                      <a:headEnd type="none" w="med" len="med"/>
                      <a:tailEnd type="none" w="med" len="med"/>
                    </a:lnR>
                    <a:lnT w="9522" cap="flat" cmpd="sng" algn="ctr">
                      <a:solidFill>
                        <a:srgbClr val="73A7FF"/>
                      </a:solidFill>
                      <a:prstDash val="solid"/>
                      <a:round/>
                      <a:headEnd type="none" w="med" len="med"/>
                      <a:tailEnd type="none" w="med" len="med"/>
                    </a:lnT>
                    <a:lnB w="9522" cap="flat" cmpd="sng" algn="ctr">
                      <a:solidFill>
                        <a:srgbClr val="73A7FF"/>
                      </a:solidFill>
                      <a:prstDash val="solid"/>
                      <a:round/>
                      <a:headEnd type="none" w="med" len="med"/>
                      <a:tailEnd type="none" w="med" len="med"/>
                    </a:lnB>
                    <a:gradFill rotWithShape="1">
                      <a:gsLst>
                        <a:gs pos="0">
                          <a:srgbClr val="ECF3FF">
                            <a:alpha val="100000"/>
                          </a:srgbClr>
                        </a:gs>
                        <a:gs pos="100000">
                          <a:srgbClr val="FFFFFF">
                            <a:alpha val="100000"/>
                          </a:srgbClr>
                        </a:gs>
                      </a:gsLst>
                      <a:lin ang="5400000"/>
                    </a:gradFill>
                  </a:tcPr>
                </a:tc>
                <a:tc>
                  <a:txBody>
                    <a:bodyPr/>
                    <a:lstStyle/>
                    <a:p>
                      <a:pPr algn="ctr">
                        <a:lnSpc>
                          <a:spcPts val="1679"/>
                        </a:lnSpc>
                        <a:defRPr/>
                      </a:pPr>
                      <a:endParaRPr lang="en-US" sz="1100"/>
                    </a:p>
                  </a:txBody>
                  <a:tcPr marL="190434" marR="190434" marT="190434" marB="190434" anchor="ctr">
                    <a:lnL w="9522" cap="flat" cmpd="sng" algn="ctr">
                      <a:solidFill>
                        <a:srgbClr val="73A7FF"/>
                      </a:solidFill>
                      <a:prstDash val="solid"/>
                      <a:round/>
                      <a:headEnd type="none" w="med" len="med"/>
                      <a:tailEnd type="none" w="med" len="med"/>
                    </a:lnL>
                    <a:lnR w="9522" cap="flat" cmpd="sng" algn="ctr">
                      <a:solidFill>
                        <a:srgbClr val="73A7FF"/>
                      </a:solidFill>
                      <a:prstDash val="solid"/>
                      <a:round/>
                      <a:headEnd type="none" w="med" len="med"/>
                      <a:tailEnd type="none" w="med" len="med"/>
                    </a:lnR>
                    <a:lnT w="9522" cap="flat" cmpd="sng" algn="ctr">
                      <a:solidFill>
                        <a:srgbClr val="73A7FF"/>
                      </a:solidFill>
                      <a:prstDash val="solid"/>
                      <a:round/>
                      <a:headEnd type="none" w="med" len="med"/>
                      <a:tailEnd type="none" w="med" len="med"/>
                    </a:lnT>
                    <a:lnB w="9522" cap="flat" cmpd="sng" algn="ctr">
                      <a:solidFill>
                        <a:srgbClr val="73A7FF"/>
                      </a:solidFill>
                      <a:prstDash val="solid"/>
                      <a:round/>
                      <a:headEnd type="none" w="med" len="med"/>
                      <a:tailEnd type="none" w="med" len="med"/>
                    </a:lnB>
                    <a:gradFill rotWithShape="1">
                      <a:gsLst>
                        <a:gs pos="0">
                          <a:srgbClr val="ECF3FF">
                            <a:alpha val="100000"/>
                          </a:srgbClr>
                        </a:gs>
                        <a:gs pos="100000">
                          <a:srgbClr val="FFFFFF">
                            <a:alpha val="100000"/>
                          </a:srgbClr>
                        </a:gs>
                      </a:gsLst>
                      <a:lin ang="5400000"/>
                    </a:gradFill>
                  </a:tcPr>
                </a:tc>
                <a:tc>
                  <a:txBody>
                    <a:bodyPr/>
                    <a:lstStyle/>
                    <a:p>
                      <a:pPr algn="l">
                        <a:lnSpc>
                          <a:spcPts val="1532"/>
                        </a:lnSpc>
                        <a:defRPr/>
                      </a:pPr>
                      <a:endParaRPr lang="en-US" sz="1100"/>
                    </a:p>
                  </a:txBody>
                  <a:tcPr marL="190434" marR="190434" marT="190434" marB="190434" anchor="ctr">
                    <a:lnL w="9522" cap="flat" cmpd="sng" algn="ctr">
                      <a:solidFill>
                        <a:srgbClr val="73A7FF"/>
                      </a:solidFill>
                      <a:prstDash val="solid"/>
                      <a:round/>
                      <a:headEnd type="none" w="med" len="med"/>
                      <a:tailEnd type="none" w="med" len="med"/>
                    </a:lnL>
                    <a:lnR w="9522" cap="flat" cmpd="sng" algn="ctr">
                      <a:solidFill>
                        <a:srgbClr val="73A7FF"/>
                      </a:solidFill>
                      <a:prstDash val="solid"/>
                      <a:round/>
                      <a:headEnd type="none" w="med" len="med"/>
                      <a:tailEnd type="none" w="med" len="med"/>
                    </a:lnR>
                    <a:lnT w="9522" cap="flat" cmpd="sng" algn="ctr">
                      <a:solidFill>
                        <a:srgbClr val="73A7FF"/>
                      </a:solidFill>
                      <a:prstDash val="solid"/>
                      <a:round/>
                      <a:headEnd type="none" w="med" len="med"/>
                      <a:tailEnd type="none" w="med" len="med"/>
                    </a:lnT>
                    <a:lnB w="9522" cap="flat" cmpd="sng" algn="ctr">
                      <a:solidFill>
                        <a:srgbClr val="73A7FF"/>
                      </a:solidFill>
                      <a:prstDash val="solid"/>
                      <a:round/>
                      <a:headEnd type="none" w="med" len="med"/>
                      <a:tailEnd type="none" w="med" len="med"/>
                    </a:lnB>
                    <a:gradFill rotWithShape="1">
                      <a:gsLst>
                        <a:gs pos="0">
                          <a:srgbClr val="ECF3FF">
                            <a:alpha val="100000"/>
                          </a:srgbClr>
                        </a:gs>
                        <a:gs pos="100000">
                          <a:srgbClr val="FFFFFF">
                            <a:alpha val="100000"/>
                          </a:srgbClr>
                        </a:gs>
                      </a:gsLst>
                      <a:lin ang="5400000"/>
                    </a:gradFill>
                  </a:tcPr>
                </a:tc>
                <a:extLst>
                  <a:ext uri="{0D108BD9-81ED-4DB2-BD59-A6C34878D82A}">
                    <a16:rowId xmlns:a16="http://schemas.microsoft.com/office/drawing/2014/main" val="10001"/>
                  </a:ext>
                </a:extLst>
              </a:tr>
              <a:tr h="2170757">
                <a:tc>
                  <a:txBody>
                    <a:bodyPr/>
                    <a:lstStyle/>
                    <a:p>
                      <a:pPr algn="ctr">
                        <a:lnSpc>
                          <a:spcPts val="1679"/>
                        </a:lnSpc>
                        <a:defRPr/>
                      </a:pPr>
                      <a:endParaRPr lang="en-US" sz="1100"/>
                    </a:p>
                  </a:txBody>
                  <a:tcPr marL="190434" marR="190434" marT="190434" marB="190434" anchor="ctr">
                    <a:lnL w="9522" cap="flat" cmpd="sng" algn="ctr">
                      <a:solidFill>
                        <a:srgbClr val="73A7FF"/>
                      </a:solidFill>
                      <a:prstDash val="solid"/>
                      <a:round/>
                      <a:headEnd type="none" w="med" len="med"/>
                      <a:tailEnd type="none" w="med" len="med"/>
                    </a:lnL>
                    <a:lnR w="9522" cap="flat" cmpd="sng" algn="ctr">
                      <a:solidFill>
                        <a:srgbClr val="73A7FF"/>
                      </a:solidFill>
                      <a:prstDash val="solid"/>
                      <a:round/>
                      <a:headEnd type="none" w="med" len="med"/>
                      <a:tailEnd type="none" w="med" len="med"/>
                    </a:lnR>
                    <a:lnT w="9522" cap="flat" cmpd="sng" algn="ctr">
                      <a:solidFill>
                        <a:srgbClr val="73A7FF"/>
                      </a:solidFill>
                      <a:prstDash val="solid"/>
                      <a:round/>
                      <a:headEnd type="none" w="med" len="med"/>
                      <a:tailEnd type="none" w="med" len="med"/>
                    </a:lnT>
                    <a:lnB w="9522" cap="flat" cmpd="sng" algn="ctr">
                      <a:solidFill>
                        <a:srgbClr val="73A7FF"/>
                      </a:solidFill>
                      <a:prstDash val="solid"/>
                      <a:round/>
                      <a:headEnd type="none" w="med" len="med"/>
                      <a:tailEnd type="none" w="med" len="med"/>
                    </a:lnB>
                    <a:gradFill rotWithShape="1">
                      <a:gsLst>
                        <a:gs pos="0">
                          <a:srgbClr val="ECF3FF">
                            <a:alpha val="100000"/>
                          </a:srgbClr>
                        </a:gs>
                        <a:gs pos="100000">
                          <a:srgbClr val="FFFFFF">
                            <a:alpha val="100000"/>
                          </a:srgbClr>
                        </a:gs>
                      </a:gsLst>
                      <a:lin ang="5400000"/>
                    </a:gradFill>
                  </a:tcPr>
                </a:tc>
                <a:tc>
                  <a:txBody>
                    <a:bodyPr/>
                    <a:lstStyle/>
                    <a:p>
                      <a:pPr algn="ctr">
                        <a:lnSpc>
                          <a:spcPts val="1679"/>
                        </a:lnSpc>
                        <a:defRPr/>
                      </a:pPr>
                      <a:endParaRPr lang="en-US" sz="1100"/>
                    </a:p>
                  </a:txBody>
                  <a:tcPr marL="190434" marR="190434" marT="190434" marB="190434" anchor="ctr">
                    <a:lnL w="9522" cap="flat" cmpd="sng" algn="ctr">
                      <a:solidFill>
                        <a:srgbClr val="73A7FF"/>
                      </a:solidFill>
                      <a:prstDash val="solid"/>
                      <a:round/>
                      <a:headEnd type="none" w="med" len="med"/>
                      <a:tailEnd type="none" w="med" len="med"/>
                    </a:lnL>
                    <a:lnR w="9522" cap="flat" cmpd="sng" algn="ctr">
                      <a:solidFill>
                        <a:srgbClr val="73A7FF"/>
                      </a:solidFill>
                      <a:prstDash val="solid"/>
                      <a:round/>
                      <a:headEnd type="none" w="med" len="med"/>
                      <a:tailEnd type="none" w="med" len="med"/>
                    </a:lnR>
                    <a:lnT w="9522" cap="flat" cmpd="sng" algn="ctr">
                      <a:solidFill>
                        <a:srgbClr val="73A7FF"/>
                      </a:solidFill>
                      <a:prstDash val="solid"/>
                      <a:round/>
                      <a:headEnd type="none" w="med" len="med"/>
                      <a:tailEnd type="none" w="med" len="med"/>
                    </a:lnT>
                    <a:lnB w="9522" cap="flat" cmpd="sng" algn="ctr">
                      <a:solidFill>
                        <a:srgbClr val="73A7FF"/>
                      </a:solidFill>
                      <a:prstDash val="solid"/>
                      <a:round/>
                      <a:headEnd type="none" w="med" len="med"/>
                      <a:tailEnd type="none" w="med" len="med"/>
                    </a:lnB>
                    <a:gradFill rotWithShape="1">
                      <a:gsLst>
                        <a:gs pos="0">
                          <a:srgbClr val="ECF3FF">
                            <a:alpha val="100000"/>
                          </a:srgbClr>
                        </a:gs>
                        <a:gs pos="100000">
                          <a:srgbClr val="FFFFFF">
                            <a:alpha val="100000"/>
                          </a:srgbClr>
                        </a:gs>
                      </a:gsLst>
                      <a:lin ang="5400000"/>
                    </a:gradFill>
                  </a:tcPr>
                </a:tc>
                <a:tc>
                  <a:txBody>
                    <a:bodyPr/>
                    <a:lstStyle/>
                    <a:p>
                      <a:pPr algn="l">
                        <a:lnSpc>
                          <a:spcPts val="1679"/>
                        </a:lnSpc>
                        <a:defRPr/>
                      </a:pPr>
                      <a:endParaRPr lang="en-US" sz="1100"/>
                    </a:p>
                  </a:txBody>
                  <a:tcPr marL="190434" marR="190434" marT="190434" marB="190434" anchor="ctr">
                    <a:lnL w="9522" cap="flat" cmpd="sng" algn="ctr">
                      <a:solidFill>
                        <a:srgbClr val="73A7FF"/>
                      </a:solidFill>
                      <a:prstDash val="solid"/>
                      <a:round/>
                      <a:headEnd type="none" w="med" len="med"/>
                      <a:tailEnd type="none" w="med" len="med"/>
                    </a:lnL>
                    <a:lnR w="9522" cap="flat" cmpd="sng" algn="ctr">
                      <a:solidFill>
                        <a:srgbClr val="73A7FF"/>
                      </a:solidFill>
                      <a:prstDash val="solid"/>
                      <a:round/>
                      <a:headEnd type="none" w="med" len="med"/>
                      <a:tailEnd type="none" w="med" len="med"/>
                    </a:lnR>
                    <a:lnT w="9522" cap="flat" cmpd="sng" algn="ctr">
                      <a:solidFill>
                        <a:srgbClr val="73A7FF"/>
                      </a:solidFill>
                      <a:prstDash val="solid"/>
                      <a:round/>
                      <a:headEnd type="none" w="med" len="med"/>
                      <a:tailEnd type="none" w="med" len="med"/>
                    </a:lnT>
                    <a:lnB w="9522" cap="flat" cmpd="sng" algn="ctr">
                      <a:solidFill>
                        <a:srgbClr val="73A7FF"/>
                      </a:solidFill>
                      <a:prstDash val="solid"/>
                      <a:round/>
                      <a:headEnd type="none" w="med" len="med"/>
                      <a:tailEnd type="none" w="med" len="med"/>
                    </a:lnB>
                    <a:gradFill rotWithShape="1">
                      <a:gsLst>
                        <a:gs pos="0">
                          <a:srgbClr val="ECF3FF">
                            <a:alpha val="100000"/>
                          </a:srgbClr>
                        </a:gs>
                        <a:gs pos="100000">
                          <a:srgbClr val="FFFFFF">
                            <a:alpha val="100000"/>
                          </a:srgbClr>
                        </a:gs>
                      </a:gsLst>
                      <a:lin ang="5400000"/>
                    </a:gradFill>
                  </a:tcPr>
                </a:tc>
                <a:extLst>
                  <a:ext uri="{0D108BD9-81ED-4DB2-BD59-A6C34878D82A}">
                    <a16:rowId xmlns:a16="http://schemas.microsoft.com/office/drawing/2014/main" val="10002"/>
                  </a:ext>
                </a:extLst>
              </a:tr>
              <a:tr h="1370571">
                <a:tc>
                  <a:txBody>
                    <a:bodyPr/>
                    <a:lstStyle/>
                    <a:p>
                      <a:pPr algn="ctr">
                        <a:lnSpc>
                          <a:spcPts val="1679"/>
                        </a:lnSpc>
                        <a:defRPr/>
                      </a:pPr>
                      <a:endParaRPr lang="en-US" sz="1100"/>
                    </a:p>
                  </a:txBody>
                  <a:tcPr marL="190434" marR="190434" marT="190434" marB="190434" anchor="ctr">
                    <a:lnL w="9522" cap="flat" cmpd="sng" algn="ctr">
                      <a:solidFill>
                        <a:srgbClr val="73A7FF"/>
                      </a:solidFill>
                      <a:prstDash val="solid"/>
                      <a:round/>
                      <a:headEnd type="none" w="med" len="med"/>
                      <a:tailEnd type="none" w="med" len="med"/>
                    </a:lnL>
                    <a:lnR w="9522" cap="flat" cmpd="sng" algn="ctr">
                      <a:solidFill>
                        <a:srgbClr val="73A7FF"/>
                      </a:solidFill>
                      <a:prstDash val="solid"/>
                      <a:round/>
                      <a:headEnd type="none" w="med" len="med"/>
                      <a:tailEnd type="none" w="med" len="med"/>
                    </a:lnR>
                    <a:lnT w="9522" cap="flat" cmpd="sng" algn="ctr">
                      <a:solidFill>
                        <a:srgbClr val="73A7FF"/>
                      </a:solidFill>
                      <a:prstDash val="solid"/>
                      <a:round/>
                      <a:headEnd type="none" w="med" len="med"/>
                      <a:tailEnd type="none" w="med" len="med"/>
                    </a:lnT>
                    <a:lnB w="9522" cap="flat" cmpd="sng" algn="ctr">
                      <a:solidFill>
                        <a:srgbClr val="73A7FF"/>
                      </a:solidFill>
                      <a:prstDash val="solid"/>
                      <a:round/>
                      <a:headEnd type="none" w="med" len="med"/>
                      <a:tailEnd type="none" w="med" len="med"/>
                    </a:lnB>
                    <a:gradFill rotWithShape="1">
                      <a:gsLst>
                        <a:gs pos="0">
                          <a:srgbClr val="ECF3FF">
                            <a:alpha val="100000"/>
                          </a:srgbClr>
                        </a:gs>
                        <a:gs pos="100000">
                          <a:srgbClr val="FFFFFF">
                            <a:alpha val="100000"/>
                          </a:srgbClr>
                        </a:gs>
                      </a:gsLst>
                      <a:lin ang="5400000"/>
                    </a:gradFill>
                  </a:tcPr>
                </a:tc>
                <a:tc>
                  <a:txBody>
                    <a:bodyPr/>
                    <a:lstStyle/>
                    <a:p>
                      <a:pPr algn="ctr">
                        <a:lnSpc>
                          <a:spcPts val="1679"/>
                        </a:lnSpc>
                        <a:defRPr/>
                      </a:pPr>
                      <a:endParaRPr lang="en-US" sz="1100"/>
                    </a:p>
                  </a:txBody>
                  <a:tcPr marL="190434" marR="190434" marT="190434" marB="190434" anchor="ctr">
                    <a:lnL w="9522" cap="flat" cmpd="sng" algn="ctr">
                      <a:solidFill>
                        <a:srgbClr val="73A7FF"/>
                      </a:solidFill>
                      <a:prstDash val="solid"/>
                      <a:round/>
                      <a:headEnd type="none" w="med" len="med"/>
                      <a:tailEnd type="none" w="med" len="med"/>
                    </a:lnL>
                    <a:lnR w="9522" cap="flat" cmpd="sng" algn="ctr">
                      <a:solidFill>
                        <a:srgbClr val="73A7FF"/>
                      </a:solidFill>
                      <a:prstDash val="solid"/>
                      <a:round/>
                      <a:headEnd type="none" w="med" len="med"/>
                      <a:tailEnd type="none" w="med" len="med"/>
                    </a:lnR>
                    <a:lnT w="9522" cap="flat" cmpd="sng" algn="ctr">
                      <a:solidFill>
                        <a:srgbClr val="73A7FF"/>
                      </a:solidFill>
                      <a:prstDash val="solid"/>
                      <a:round/>
                      <a:headEnd type="none" w="med" len="med"/>
                      <a:tailEnd type="none" w="med" len="med"/>
                    </a:lnT>
                    <a:lnB w="9522" cap="flat" cmpd="sng" algn="ctr">
                      <a:solidFill>
                        <a:srgbClr val="73A7FF"/>
                      </a:solidFill>
                      <a:prstDash val="solid"/>
                      <a:round/>
                      <a:headEnd type="none" w="med" len="med"/>
                      <a:tailEnd type="none" w="med" len="med"/>
                    </a:lnB>
                    <a:gradFill rotWithShape="1">
                      <a:gsLst>
                        <a:gs pos="0">
                          <a:srgbClr val="ECF3FF">
                            <a:alpha val="100000"/>
                          </a:srgbClr>
                        </a:gs>
                        <a:gs pos="100000">
                          <a:srgbClr val="FFFFFF">
                            <a:alpha val="100000"/>
                          </a:srgbClr>
                        </a:gs>
                      </a:gsLst>
                      <a:lin ang="5400000"/>
                    </a:gradFill>
                  </a:tcPr>
                </a:tc>
                <a:tc>
                  <a:txBody>
                    <a:bodyPr/>
                    <a:lstStyle/>
                    <a:p>
                      <a:pPr algn="l">
                        <a:lnSpc>
                          <a:spcPts val="1679"/>
                        </a:lnSpc>
                        <a:defRPr/>
                      </a:pPr>
                      <a:endParaRPr lang="en-US" sz="1100"/>
                    </a:p>
                  </a:txBody>
                  <a:tcPr marL="190434" marR="190434" marT="190434" marB="190434" anchor="ctr">
                    <a:lnL w="9522" cap="flat" cmpd="sng" algn="ctr">
                      <a:solidFill>
                        <a:srgbClr val="73A7FF"/>
                      </a:solidFill>
                      <a:prstDash val="solid"/>
                      <a:round/>
                      <a:headEnd type="none" w="med" len="med"/>
                      <a:tailEnd type="none" w="med" len="med"/>
                    </a:lnL>
                    <a:lnR w="9522" cap="flat" cmpd="sng" algn="ctr">
                      <a:solidFill>
                        <a:srgbClr val="73A7FF"/>
                      </a:solidFill>
                      <a:prstDash val="solid"/>
                      <a:round/>
                      <a:headEnd type="none" w="med" len="med"/>
                      <a:tailEnd type="none" w="med" len="med"/>
                    </a:lnR>
                    <a:lnT w="9522" cap="flat" cmpd="sng" algn="ctr">
                      <a:solidFill>
                        <a:srgbClr val="73A7FF"/>
                      </a:solidFill>
                      <a:prstDash val="solid"/>
                      <a:round/>
                      <a:headEnd type="none" w="med" len="med"/>
                      <a:tailEnd type="none" w="med" len="med"/>
                    </a:lnT>
                    <a:lnB w="9522" cap="flat" cmpd="sng" algn="ctr">
                      <a:solidFill>
                        <a:srgbClr val="73A7FF"/>
                      </a:solidFill>
                      <a:prstDash val="solid"/>
                      <a:round/>
                      <a:headEnd type="none" w="med" len="med"/>
                      <a:tailEnd type="none" w="med" len="med"/>
                    </a:lnB>
                    <a:gradFill rotWithShape="1">
                      <a:gsLst>
                        <a:gs pos="0">
                          <a:srgbClr val="ECF3FF">
                            <a:alpha val="100000"/>
                          </a:srgbClr>
                        </a:gs>
                        <a:gs pos="100000">
                          <a:srgbClr val="FFFFFF">
                            <a:alpha val="100000"/>
                          </a:srgbClr>
                        </a:gs>
                      </a:gsLst>
                      <a:lin ang="5400000"/>
                    </a:gradFill>
                  </a:tcPr>
                </a:tc>
                <a:extLst>
                  <a:ext uri="{0D108BD9-81ED-4DB2-BD59-A6C34878D82A}">
                    <a16:rowId xmlns:a16="http://schemas.microsoft.com/office/drawing/2014/main" val="10003"/>
                  </a:ext>
                </a:extLst>
              </a:tr>
            </a:tbl>
          </a:graphicData>
        </a:graphic>
      </p:graphicFrame>
      <p:sp>
        <p:nvSpPr>
          <p:cNvPr id="7" name="Freeform 7"/>
          <p:cNvSpPr/>
          <p:nvPr/>
        </p:nvSpPr>
        <p:spPr>
          <a:xfrm>
            <a:off x="6981497" y="1354759"/>
            <a:ext cx="4325006" cy="1254252"/>
          </a:xfrm>
          <a:custGeom>
            <a:avLst/>
            <a:gdLst/>
            <a:ahLst/>
            <a:cxnLst/>
            <a:rect l="l" t="t" r="r" b="b"/>
            <a:pathLst>
              <a:path w="4325006" h="1254252">
                <a:moveTo>
                  <a:pt x="0" y="0"/>
                </a:moveTo>
                <a:lnTo>
                  <a:pt x="4325006" y="0"/>
                </a:lnTo>
                <a:lnTo>
                  <a:pt x="4325006" y="1254252"/>
                </a:lnTo>
                <a:lnTo>
                  <a:pt x="0" y="1254252"/>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8" name="TextBox 8"/>
          <p:cNvSpPr txBox="1"/>
          <p:nvPr/>
        </p:nvSpPr>
        <p:spPr>
          <a:xfrm>
            <a:off x="8198636" y="1584550"/>
            <a:ext cx="1802366" cy="718470"/>
          </a:xfrm>
          <a:prstGeom prst="rect">
            <a:avLst/>
          </a:prstGeom>
        </p:spPr>
        <p:txBody>
          <a:bodyPr lIns="0" tIns="0" rIns="0" bIns="0" rtlCol="0" anchor="t">
            <a:spAutoFit/>
          </a:bodyPr>
          <a:lstStyle/>
          <a:p>
            <a:pPr algn="ctr">
              <a:lnSpc>
                <a:spcPts val="5951"/>
              </a:lnSpc>
            </a:pPr>
            <a:r>
              <a:rPr lang="en-US" sz="4250">
                <a:solidFill>
                  <a:srgbClr val="FFFFFF"/>
                </a:solidFill>
                <a:latin typeface="Canva Sans Bold"/>
              </a:rPr>
              <a:t>TOOLS</a:t>
            </a:r>
          </a:p>
        </p:txBody>
      </p:sp>
      <p:sp>
        <p:nvSpPr>
          <p:cNvPr id="9" name="TextBox 9"/>
          <p:cNvSpPr txBox="1"/>
          <p:nvPr/>
        </p:nvSpPr>
        <p:spPr>
          <a:xfrm>
            <a:off x="1161698" y="4588972"/>
            <a:ext cx="5554620" cy="298391"/>
          </a:xfrm>
          <a:prstGeom prst="rect">
            <a:avLst/>
          </a:prstGeom>
        </p:spPr>
        <p:txBody>
          <a:bodyPr lIns="0" tIns="0" rIns="0" bIns="0" rtlCol="0" anchor="t">
            <a:spAutoFit/>
          </a:bodyPr>
          <a:lstStyle/>
          <a:p>
            <a:pPr algn="ctr">
              <a:lnSpc>
                <a:spcPts val="2531"/>
              </a:lnSpc>
              <a:spcBef>
                <a:spcPct val="0"/>
              </a:spcBef>
            </a:pPr>
            <a:r>
              <a:rPr lang="en-US" sz="1808">
                <a:solidFill>
                  <a:srgbClr val="000000"/>
                </a:solidFill>
                <a:latin typeface="Canva Sans Bold"/>
              </a:rPr>
              <a:t>Anaconda jupyter notebook</a:t>
            </a:r>
          </a:p>
        </p:txBody>
      </p:sp>
      <p:sp>
        <p:nvSpPr>
          <p:cNvPr id="10" name="TextBox 10"/>
          <p:cNvSpPr txBox="1"/>
          <p:nvPr/>
        </p:nvSpPr>
        <p:spPr>
          <a:xfrm>
            <a:off x="2055127" y="6694012"/>
            <a:ext cx="3767762" cy="298391"/>
          </a:xfrm>
          <a:prstGeom prst="rect">
            <a:avLst/>
          </a:prstGeom>
        </p:spPr>
        <p:txBody>
          <a:bodyPr lIns="0" tIns="0" rIns="0" bIns="0" rtlCol="0" anchor="t">
            <a:spAutoFit/>
          </a:bodyPr>
          <a:lstStyle/>
          <a:p>
            <a:pPr algn="ctr">
              <a:lnSpc>
                <a:spcPts val="2531"/>
              </a:lnSpc>
              <a:spcBef>
                <a:spcPct val="0"/>
              </a:spcBef>
            </a:pPr>
            <a:r>
              <a:rPr lang="en-US" sz="1808">
                <a:solidFill>
                  <a:srgbClr val="000000"/>
                </a:solidFill>
                <a:latin typeface="Canva Sans Bold"/>
              </a:rPr>
              <a:t>Teachable machine</a:t>
            </a:r>
          </a:p>
        </p:txBody>
      </p:sp>
      <p:sp>
        <p:nvSpPr>
          <p:cNvPr id="11" name="TextBox 11"/>
          <p:cNvSpPr txBox="1"/>
          <p:nvPr/>
        </p:nvSpPr>
        <p:spPr>
          <a:xfrm>
            <a:off x="1928980" y="8552335"/>
            <a:ext cx="3767762" cy="298391"/>
          </a:xfrm>
          <a:prstGeom prst="rect">
            <a:avLst/>
          </a:prstGeom>
        </p:spPr>
        <p:txBody>
          <a:bodyPr lIns="0" tIns="0" rIns="0" bIns="0" rtlCol="0" anchor="t">
            <a:spAutoFit/>
          </a:bodyPr>
          <a:lstStyle/>
          <a:p>
            <a:pPr algn="ctr">
              <a:lnSpc>
                <a:spcPts val="2531"/>
              </a:lnSpc>
              <a:spcBef>
                <a:spcPct val="0"/>
              </a:spcBef>
            </a:pPr>
            <a:r>
              <a:rPr lang="en-US" sz="1808">
                <a:solidFill>
                  <a:srgbClr val="000000"/>
                </a:solidFill>
                <a:latin typeface="Canva Sans Bold"/>
              </a:rPr>
              <a:t>Visual studio code</a:t>
            </a:r>
          </a:p>
        </p:txBody>
      </p:sp>
      <p:grpSp>
        <p:nvGrpSpPr>
          <p:cNvPr id="12" name="Group 12"/>
          <p:cNvGrpSpPr/>
          <p:nvPr/>
        </p:nvGrpSpPr>
        <p:grpSpPr>
          <a:xfrm>
            <a:off x="8212477" y="4123395"/>
            <a:ext cx="2492189" cy="1258120"/>
            <a:chOff x="0" y="0"/>
            <a:chExt cx="2095966" cy="1058096"/>
          </a:xfrm>
        </p:grpSpPr>
        <p:sp>
          <p:nvSpPr>
            <p:cNvPr id="13" name="Freeform 13"/>
            <p:cNvSpPr/>
            <p:nvPr/>
          </p:nvSpPr>
          <p:spPr>
            <a:xfrm>
              <a:off x="0" y="0"/>
              <a:ext cx="2095966" cy="1058096"/>
            </a:xfrm>
            <a:custGeom>
              <a:avLst/>
              <a:gdLst/>
              <a:ahLst/>
              <a:cxnLst/>
              <a:rect l="l" t="t" r="r" b="b"/>
              <a:pathLst>
                <a:path w="2095966" h="1058096">
                  <a:moveTo>
                    <a:pt x="71449" y="0"/>
                  </a:moveTo>
                  <a:lnTo>
                    <a:pt x="2024517" y="0"/>
                  </a:lnTo>
                  <a:cubicBezTo>
                    <a:pt x="2043467" y="0"/>
                    <a:pt x="2061640" y="7528"/>
                    <a:pt x="2075039" y="20927"/>
                  </a:cubicBezTo>
                  <a:cubicBezTo>
                    <a:pt x="2088438" y="34326"/>
                    <a:pt x="2095966" y="52499"/>
                    <a:pt x="2095966" y="71449"/>
                  </a:cubicBezTo>
                  <a:lnTo>
                    <a:pt x="2095966" y="986647"/>
                  </a:lnTo>
                  <a:cubicBezTo>
                    <a:pt x="2095966" y="1026107"/>
                    <a:pt x="2063977" y="1058096"/>
                    <a:pt x="2024517" y="1058096"/>
                  </a:cubicBezTo>
                  <a:lnTo>
                    <a:pt x="71449" y="1058096"/>
                  </a:lnTo>
                  <a:cubicBezTo>
                    <a:pt x="31989" y="1058096"/>
                    <a:pt x="0" y="1026107"/>
                    <a:pt x="0" y="986647"/>
                  </a:cubicBezTo>
                  <a:lnTo>
                    <a:pt x="0" y="71449"/>
                  </a:lnTo>
                  <a:cubicBezTo>
                    <a:pt x="0" y="52499"/>
                    <a:pt x="7528" y="34326"/>
                    <a:pt x="20927" y="20927"/>
                  </a:cubicBezTo>
                  <a:cubicBezTo>
                    <a:pt x="34326" y="7528"/>
                    <a:pt x="52499" y="0"/>
                    <a:pt x="71449" y="0"/>
                  </a:cubicBezTo>
                  <a:close/>
                </a:path>
              </a:pathLst>
            </a:custGeom>
            <a:gradFill rotWithShape="1">
              <a:gsLst>
                <a:gs pos="0">
                  <a:srgbClr val="ECF3FF">
                    <a:alpha val="100000"/>
                  </a:srgbClr>
                </a:gs>
                <a:gs pos="100000">
                  <a:srgbClr val="FFFFFF">
                    <a:alpha val="100000"/>
                  </a:srgbClr>
                </a:gs>
              </a:gsLst>
              <a:lin ang="5400000"/>
            </a:gradFill>
          </p:spPr>
        </p:sp>
      </p:grpSp>
      <p:grpSp>
        <p:nvGrpSpPr>
          <p:cNvPr id="14" name="Group 14"/>
          <p:cNvGrpSpPr/>
          <p:nvPr/>
        </p:nvGrpSpPr>
        <p:grpSpPr>
          <a:xfrm>
            <a:off x="8097451" y="6360227"/>
            <a:ext cx="2722243" cy="994538"/>
            <a:chOff x="0" y="0"/>
            <a:chExt cx="2224791" cy="812800"/>
          </a:xfrm>
        </p:grpSpPr>
        <p:sp>
          <p:nvSpPr>
            <p:cNvPr id="15" name="Freeform 15"/>
            <p:cNvSpPr/>
            <p:nvPr/>
          </p:nvSpPr>
          <p:spPr>
            <a:xfrm>
              <a:off x="0" y="0"/>
              <a:ext cx="2224791" cy="812800"/>
            </a:xfrm>
            <a:custGeom>
              <a:avLst/>
              <a:gdLst/>
              <a:ahLst/>
              <a:cxnLst/>
              <a:rect l="l" t="t" r="r" b="b"/>
              <a:pathLst>
                <a:path w="2224791" h="812800">
                  <a:moveTo>
                    <a:pt x="65411" y="0"/>
                  </a:moveTo>
                  <a:lnTo>
                    <a:pt x="2159380" y="0"/>
                  </a:lnTo>
                  <a:cubicBezTo>
                    <a:pt x="2195506" y="0"/>
                    <a:pt x="2224791" y="29285"/>
                    <a:pt x="2224791" y="65411"/>
                  </a:cubicBezTo>
                  <a:lnTo>
                    <a:pt x="2224791" y="747389"/>
                  </a:lnTo>
                  <a:cubicBezTo>
                    <a:pt x="2224791" y="783515"/>
                    <a:pt x="2195506" y="812800"/>
                    <a:pt x="2159380" y="812800"/>
                  </a:cubicBezTo>
                  <a:lnTo>
                    <a:pt x="65411" y="812800"/>
                  </a:lnTo>
                  <a:cubicBezTo>
                    <a:pt x="29285" y="812800"/>
                    <a:pt x="0" y="783515"/>
                    <a:pt x="0" y="747389"/>
                  </a:cubicBezTo>
                  <a:lnTo>
                    <a:pt x="0" y="65411"/>
                  </a:lnTo>
                  <a:cubicBezTo>
                    <a:pt x="0" y="29285"/>
                    <a:pt x="29285" y="0"/>
                    <a:pt x="65411" y="0"/>
                  </a:cubicBezTo>
                  <a:close/>
                </a:path>
              </a:pathLst>
            </a:custGeom>
            <a:gradFill rotWithShape="1">
              <a:gsLst>
                <a:gs pos="0">
                  <a:srgbClr val="ECF3FF">
                    <a:alpha val="100000"/>
                  </a:srgbClr>
                </a:gs>
                <a:gs pos="100000">
                  <a:srgbClr val="FFFFFF">
                    <a:alpha val="100000"/>
                  </a:srgbClr>
                </a:gs>
              </a:gsLst>
              <a:lin ang="5400000"/>
            </a:gradFill>
          </p:spPr>
        </p:sp>
      </p:grpSp>
      <p:grpSp>
        <p:nvGrpSpPr>
          <p:cNvPr id="16" name="Group 16"/>
          <p:cNvGrpSpPr/>
          <p:nvPr/>
        </p:nvGrpSpPr>
        <p:grpSpPr>
          <a:xfrm>
            <a:off x="8658811" y="8118411"/>
            <a:ext cx="1599522" cy="1024764"/>
            <a:chOff x="0" y="0"/>
            <a:chExt cx="2095966" cy="1342821"/>
          </a:xfrm>
        </p:grpSpPr>
        <p:sp>
          <p:nvSpPr>
            <p:cNvPr id="17" name="Freeform 17"/>
            <p:cNvSpPr/>
            <p:nvPr/>
          </p:nvSpPr>
          <p:spPr>
            <a:xfrm>
              <a:off x="0" y="0"/>
              <a:ext cx="2095966" cy="1342821"/>
            </a:xfrm>
            <a:custGeom>
              <a:avLst/>
              <a:gdLst/>
              <a:ahLst/>
              <a:cxnLst/>
              <a:rect l="l" t="t" r="r" b="b"/>
              <a:pathLst>
                <a:path w="2095966" h="1342821">
                  <a:moveTo>
                    <a:pt x="111323" y="0"/>
                  </a:moveTo>
                  <a:lnTo>
                    <a:pt x="1984643" y="0"/>
                  </a:lnTo>
                  <a:cubicBezTo>
                    <a:pt x="2014168" y="0"/>
                    <a:pt x="2042483" y="11729"/>
                    <a:pt x="2063360" y="32606"/>
                  </a:cubicBezTo>
                  <a:cubicBezTo>
                    <a:pt x="2084237" y="53483"/>
                    <a:pt x="2095966" y="81799"/>
                    <a:pt x="2095966" y="111323"/>
                  </a:cubicBezTo>
                  <a:lnTo>
                    <a:pt x="2095966" y="1231497"/>
                  </a:lnTo>
                  <a:cubicBezTo>
                    <a:pt x="2095966" y="1261022"/>
                    <a:pt x="2084237" y="1289338"/>
                    <a:pt x="2063360" y="1310215"/>
                  </a:cubicBezTo>
                  <a:cubicBezTo>
                    <a:pt x="2042483" y="1331092"/>
                    <a:pt x="2014168" y="1342821"/>
                    <a:pt x="1984643" y="1342821"/>
                  </a:cubicBezTo>
                  <a:lnTo>
                    <a:pt x="111323" y="1342821"/>
                  </a:lnTo>
                  <a:cubicBezTo>
                    <a:pt x="49841" y="1342821"/>
                    <a:pt x="0" y="1292980"/>
                    <a:pt x="0" y="1231497"/>
                  </a:cubicBezTo>
                  <a:lnTo>
                    <a:pt x="0" y="111323"/>
                  </a:lnTo>
                  <a:cubicBezTo>
                    <a:pt x="0" y="81799"/>
                    <a:pt x="11729" y="53483"/>
                    <a:pt x="32606" y="32606"/>
                  </a:cubicBezTo>
                  <a:cubicBezTo>
                    <a:pt x="53483" y="11729"/>
                    <a:pt x="81799" y="0"/>
                    <a:pt x="111323" y="0"/>
                  </a:cubicBezTo>
                  <a:close/>
                </a:path>
              </a:pathLst>
            </a:custGeom>
            <a:gradFill rotWithShape="1">
              <a:gsLst>
                <a:gs pos="0">
                  <a:srgbClr val="ECF3FF">
                    <a:alpha val="100000"/>
                  </a:srgbClr>
                </a:gs>
                <a:gs pos="100000">
                  <a:srgbClr val="FFFFFF">
                    <a:alpha val="100000"/>
                  </a:srgbClr>
                </a:gs>
              </a:gsLst>
              <a:lin ang="5400000"/>
            </a:gradFill>
          </p:spPr>
        </p:sp>
      </p:grpSp>
      <p:sp>
        <p:nvSpPr>
          <p:cNvPr id="18" name="TextBox 18"/>
          <p:cNvSpPr txBox="1"/>
          <p:nvPr/>
        </p:nvSpPr>
        <p:spPr>
          <a:xfrm>
            <a:off x="12449550" y="8086879"/>
            <a:ext cx="4520235" cy="1056295"/>
          </a:xfrm>
          <a:prstGeom prst="rect">
            <a:avLst/>
          </a:prstGeom>
        </p:spPr>
        <p:txBody>
          <a:bodyPr lIns="0" tIns="0" rIns="0" bIns="0" rtlCol="0" anchor="t">
            <a:spAutoFit/>
          </a:bodyPr>
          <a:lstStyle/>
          <a:p>
            <a:pPr marL="0" lvl="0" indent="0" algn="l">
              <a:lnSpc>
                <a:spcPts val="2154"/>
              </a:lnSpc>
              <a:spcBef>
                <a:spcPct val="0"/>
              </a:spcBef>
            </a:pPr>
            <a:r>
              <a:rPr lang="en-US" sz="1538" u="none" strike="noStrike">
                <a:solidFill>
                  <a:srgbClr val="000000"/>
                </a:solidFill>
                <a:latin typeface="Canva Sans Bold"/>
              </a:rPr>
              <a:t>open-source code editor that supports multiple programming languages and offers features like syntax highlighting, debugging, and Git integration</a:t>
            </a:r>
          </a:p>
        </p:txBody>
      </p:sp>
      <p:sp>
        <p:nvSpPr>
          <p:cNvPr id="19" name="TextBox 19"/>
          <p:cNvSpPr txBox="1"/>
          <p:nvPr/>
        </p:nvSpPr>
        <p:spPr>
          <a:xfrm>
            <a:off x="12449550" y="6115242"/>
            <a:ext cx="4189818" cy="1322995"/>
          </a:xfrm>
          <a:prstGeom prst="rect">
            <a:avLst/>
          </a:prstGeom>
        </p:spPr>
        <p:txBody>
          <a:bodyPr lIns="0" tIns="0" rIns="0" bIns="0" rtlCol="0" anchor="t">
            <a:spAutoFit/>
          </a:bodyPr>
          <a:lstStyle/>
          <a:p>
            <a:pPr marL="0" lvl="0" indent="0" algn="l">
              <a:lnSpc>
                <a:spcPts val="2154"/>
              </a:lnSpc>
              <a:spcBef>
                <a:spcPct val="0"/>
              </a:spcBef>
            </a:pPr>
            <a:r>
              <a:rPr lang="en-US" sz="1538" u="none" strike="noStrike">
                <a:solidFill>
                  <a:srgbClr val="000000"/>
                </a:solidFill>
                <a:latin typeface="Canva Sans Bold"/>
              </a:rPr>
              <a:t>train machine learning models without needing to write any code. It is designed to make machine learning accessible to everyone, including those without a technical background.</a:t>
            </a:r>
          </a:p>
        </p:txBody>
      </p:sp>
      <p:sp>
        <p:nvSpPr>
          <p:cNvPr id="20" name="TextBox 20"/>
          <p:cNvSpPr txBox="1"/>
          <p:nvPr/>
        </p:nvSpPr>
        <p:spPr>
          <a:xfrm>
            <a:off x="12449550" y="4012272"/>
            <a:ext cx="4189818" cy="1322995"/>
          </a:xfrm>
          <a:prstGeom prst="rect">
            <a:avLst/>
          </a:prstGeom>
        </p:spPr>
        <p:txBody>
          <a:bodyPr lIns="0" tIns="0" rIns="0" bIns="0" rtlCol="0" anchor="t">
            <a:spAutoFit/>
          </a:bodyPr>
          <a:lstStyle/>
          <a:p>
            <a:pPr algn="l">
              <a:lnSpc>
                <a:spcPts val="2154"/>
              </a:lnSpc>
            </a:pPr>
            <a:r>
              <a:rPr lang="en-US" sz="1538">
                <a:solidFill>
                  <a:srgbClr val="000000"/>
                </a:solidFill>
                <a:latin typeface="Canva Sans Bold"/>
              </a:rPr>
              <a:t>train machine learning models without needing to write any code. It is designed to make machine learning accessible to everyone, including those without a technical background.</a:t>
            </a:r>
          </a:p>
        </p:txBody>
      </p:sp>
      <p:pic>
        <p:nvPicPr>
          <p:cNvPr id="21" name="Picture 2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097451" y="3662988"/>
            <a:ext cx="3083397" cy="2178934"/>
          </a:xfrm>
          <a:prstGeom prst="rect">
            <a:avLst/>
          </a:prstGeom>
        </p:spPr>
      </p:pic>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55259" y="5381437"/>
            <a:ext cx="2967780" cy="2967780"/>
          </a:xfrm>
          <a:prstGeom prst="rect">
            <a:avLst/>
          </a:prstGeom>
        </p:spPr>
      </p:pic>
      <p:pic>
        <p:nvPicPr>
          <p:cNvPr id="23" name="Picture 2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58811" y="7911554"/>
            <a:ext cx="1416039" cy="1416039"/>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924613">
            <a:off x="-3686468" y="3995614"/>
            <a:ext cx="9735137" cy="8435994"/>
          </a:xfrm>
          <a:custGeom>
            <a:avLst/>
            <a:gdLst/>
            <a:ahLst/>
            <a:cxnLst/>
            <a:rect l="l" t="t" r="r" b="b"/>
            <a:pathLst>
              <a:path w="9735137" h="8435994">
                <a:moveTo>
                  <a:pt x="0" y="0"/>
                </a:moveTo>
                <a:lnTo>
                  <a:pt x="9735136" y="0"/>
                </a:lnTo>
                <a:lnTo>
                  <a:pt x="9735136" y="8435994"/>
                </a:lnTo>
                <a:lnTo>
                  <a:pt x="0" y="843599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649631" y="2768459"/>
            <a:ext cx="16988738" cy="5343730"/>
          </a:xfrm>
          <a:custGeom>
            <a:avLst/>
            <a:gdLst/>
            <a:ahLst/>
            <a:cxnLst/>
            <a:rect l="l" t="t" r="r" b="b"/>
            <a:pathLst>
              <a:path w="16988738" h="5343730">
                <a:moveTo>
                  <a:pt x="0" y="0"/>
                </a:moveTo>
                <a:lnTo>
                  <a:pt x="16988738" y="0"/>
                </a:lnTo>
                <a:lnTo>
                  <a:pt x="16988738" y="5343730"/>
                </a:lnTo>
                <a:lnTo>
                  <a:pt x="0" y="534373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748342" y="134805"/>
            <a:ext cx="12612292" cy="1127760"/>
          </a:xfrm>
          <a:prstGeom prst="rect">
            <a:avLst/>
          </a:prstGeom>
        </p:spPr>
        <p:txBody>
          <a:bodyPr lIns="0" tIns="0" rIns="0" bIns="0" rtlCol="0" anchor="t">
            <a:spAutoFit/>
          </a:bodyPr>
          <a:lstStyle/>
          <a:p>
            <a:pPr algn="l">
              <a:lnSpc>
                <a:spcPts val="9240"/>
              </a:lnSpc>
            </a:pPr>
            <a:r>
              <a:rPr lang="en-US" sz="6600">
                <a:solidFill>
                  <a:srgbClr val="FFFFFF"/>
                </a:solidFill>
                <a:latin typeface="18 Khebrat Musamim Bold"/>
              </a:rPr>
              <a:t>Conclusion </a:t>
            </a:r>
          </a:p>
        </p:txBody>
      </p:sp>
      <p:sp>
        <p:nvSpPr>
          <p:cNvPr id="5" name="TextBox 5"/>
          <p:cNvSpPr txBox="1"/>
          <p:nvPr/>
        </p:nvSpPr>
        <p:spPr>
          <a:xfrm>
            <a:off x="2798562" y="2975481"/>
            <a:ext cx="12690875" cy="4701086"/>
          </a:xfrm>
          <a:prstGeom prst="rect">
            <a:avLst/>
          </a:prstGeom>
        </p:spPr>
        <p:txBody>
          <a:bodyPr lIns="0" tIns="0" rIns="0" bIns="0" rtlCol="0" anchor="t">
            <a:spAutoFit/>
          </a:bodyPr>
          <a:lstStyle/>
          <a:p>
            <a:pPr algn="ctr">
              <a:lnSpc>
                <a:spcPts val="6173"/>
              </a:lnSpc>
            </a:pPr>
            <a:r>
              <a:rPr lang="en-US" sz="3741">
                <a:solidFill>
                  <a:srgbClr val="28094B"/>
                </a:solidFill>
                <a:latin typeface="Kollektif"/>
              </a:rPr>
              <a:t>The conclusion summarizes the successful creation of a facial expression recognition model in Python using different libraries and different algorithms such as CNN, which gave an accuracy of 96.7%, KNN, an accuracy of 50%, SVM, an accuracy of 93%, and a successful mobile application that works efficiently.</a:t>
            </a:r>
          </a:p>
        </p:txBody>
      </p:sp>
      <p:sp>
        <p:nvSpPr>
          <p:cNvPr id="6" name="Freeform 6"/>
          <p:cNvSpPr/>
          <p:nvPr/>
        </p:nvSpPr>
        <p:spPr>
          <a:xfrm>
            <a:off x="17192315" y="612415"/>
            <a:ext cx="559181" cy="296366"/>
          </a:xfrm>
          <a:custGeom>
            <a:avLst/>
            <a:gdLst/>
            <a:ahLst/>
            <a:cxnLst/>
            <a:rect l="l" t="t" r="r" b="b"/>
            <a:pathLst>
              <a:path w="559181" h="296366">
                <a:moveTo>
                  <a:pt x="0" y="0"/>
                </a:moveTo>
                <a:lnTo>
                  <a:pt x="559182" y="0"/>
                </a:lnTo>
                <a:lnTo>
                  <a:pt x="559182" y="296366"/>
                </a:lnTo>
                <a:lnTo>
                  <a:pt x="0" y="29636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7" name="Freeform 7"/>
          <p:cNvSpPr/>
          <p:nvPr/>
        </p:nvSpPr>
        <p:spPr>
          <a:xfrm>
            <a:off x="-2843309" y="1268486"/>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5259608" y="2620980"/>
            <a:ext cx="12757521" cy="7466132"/>
          </a:xfrm>
          <a:prstGeom prst="rect">
            <a:avLst/>
          </a:prstGeom>
        </p:spPr>
        <p:txBody>
          <a:bodyPr lIns="0" tIns="0" rIns="0" bIns="0" rtlCol="0" anchor="t">
            <a:spAutoFit/>
          </a:bodyPr>
          <a:lstStyle/>
          <a:p>
            <a:pPr algn="just">
              <a:lnSpc>
                <a:spcPts val="3722"/>
              </a:lnSpc>
            </a:pPr>
            <a:r>
              <a:rPr lang="en-US" sz="2658" spc="26">
                <a:solidFill>
                  <a:srgbClr val="FFFFFF"/>
                </a:solidFill>
                <a:latin typeface="Kollektif"/>
              </a:rPr>
              <a:t>Expand the application to detect and recognize the emotions of multiple individuals within the frame simultaneously.</a:t>
            </a:r>
          </a:p>
          <a:p>
            <a:pPr algn="just">
              <a:lnSpc>
                <a:spcPts val="3722"/>
              </a:lnSpc>
            </a:pPr>
            <a:endParaRPr lang="en-US" sz="2658" spc="26">
              <a:solidFill>
                <a:srgbClr val="FFFFFF"/>
              </a:solidFill>
              <a:latin typeface="Kollektif"/>
            </a:endParaRPr>
          </a:p>
          <a:p>
            <a:pPr algn="just">
              <a:lnSpc>
                <a:spcPts val="3722"/>
              </a:lnSpc>
            </a:pPr>
            <a:r>
              <a:rPr lang="en-US" sz="2658" spc="26">
                <a:solidFill>
                  <a:srgbClr val="FFFFFF"/>
                </a:solidFill>
                <a:latin typeface="Kollektif"/>
              </a:rPr>
              <a:t>Enhance the app to not only recognize basic emotions but also classify their intensity levels (e.g., mild sadness versus intense sadness).</a:t>
            </a:r>
          </a:p>
          <a:p>
            <a:pPr algn="just">
              <a:lnSpc>
                <a:spcPts val="3722"/>
              </a:lnSpc>
            </a:pPr>
            <a:endParaRPr lang="en-US" sz="2658" spc="26">
              <a:solidFill>
                <a:srgbClr val="FFFFFF"/>
              </a:solidFill>
              <a:latin typeface="Kollektif"/>
            </a:endParaRPr>
          </a:p>
          <a:p>
            <a:pPr algn="just">
              <a:lnSpc>
                <a:spcPts val="3722"/>
              </a:lnSpc>
            </a:pPr>
            <a:r>
              <a:rPr lang="en-US" sz="2658" spc="26">
                <a:solidFill>
                  <a:srgbClr val="FFFFFF"/>
                </a:solidFill>
                <a:latin typeface="Kollektif"/>
              </a:rPr>
              <a:t>Improvement in Recognition Accuracy</a:t>
            </a:r>
          </a:p>
          <a:p>
            <a:pPr algn="just">
              <a:lnSpc>
                <a:spcPts val="3722"/>
              </a:lnSpc>
            </a:pPr>
            <a:endParaRPr lang="en-US" sz="2658" spc="26">
              <a:solidFill>
                <a:srgbClr val="FFFFFF"/>
              </a:solidFill>
              <a:latin typeface="Kollektif"/>
            </a:endParaRPr>
          </a:p>
          <a:p>
            <a:pPr algn="just">
              <a:lnSpc>
                <a:spcPts val="3722"/>
              </a:lnSpc>
            </a:pPr>
            <a:r>
              <a:rPr lang="en-US" sz="2658" spc="26">
                <a:solidFill>
                  <a:srgbClr val="FFFFFF"/>
                </a:solidFill>
                <a:latin typeface="Kollektif"/>
              </a:rPr>
              <a:t>To improve accuracy in facial emotion recognition, one effective approach is through data augmentation. This technique involves increasing the diversity and quantity of training examples. By generating synthetic data or applying transformations such as rotations, translations, and changes in lighting and facial expressions, the model can learn to generalize better across different variations of facial expressions. This broader and more diverse dataset helps the model capture a wider range of facial features and nuances, thereby enhancing its ability to accurately recognize emotions in real-world scenarios.</a:t>
            </a:r>
          </a:p>
        </p:txBody>
      </p:sp>
      <p:sp>
        <p:nvSpPr>
          <p:cNvPr id="3" name="Freeform 3"/>
          <p:cNvSpPr/>
          <p:nvPr/>
        </p:nvSpPr>
        <p:spPr>
          <a:xfrm>
            <a:off x="17192315" y="612415"/>
            <a:ext cx="559181" cy="296366"/>
          </a:xfrm>
          <a:custGeom>
            <a:avLst/>
            <a:gdLst/>
            <a:ahLst/>
            <a:cxnLst/>
            <a:rect l="l" t="t" r="r" b="b"/>
            <a:pathLst>
              <a:path w="559181" h="296366">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2843309" y="1268486"/>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5" name="Group 5"/>
          <p:cNvGrpSpPr>
            <a:grpSpLocks noChangeAspect="1"/>
          </p:cNvGrpSpPr>
          <p:nvPr/>
        </p:nvGrpSpPr>
        <p:grpSpPr>
          <a:xfrm>
            <a:off x="162636" y="2363805"/>
            <a:ext cx="4792164" cy="9482119"/>
            <a:chOff x="0" y="0"/>
            <a:chExt cx="2620010" cy="5184140"/>
          </a:xfrm>
        </p:grpSpPr>
        <p:sp>
          <p:nvSpPr>
            <p:cNvPr id="6" name="Freeform 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7" name="Freeform 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144093" r="-84868"/>
              </a:stretch>
            </a:blipFill>
          </p:spPr>
        </p:sp>
        <p:sp>
          <p:nvSpPr>
            <p:cNvPr id="8" name="Freeform 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id="9" name="Freeform 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id="10" name="Freeform 1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id="11" name="Freeform 1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id="12" name="Freeform 1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id="13" name="Freeform 1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id="14" name="Freeform 1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sp>
        <p:nvSpPr>
          <p:cNvPr id="15" name="TextBox 15"/>
          <p:cNvSpPr txBox="1"/>
          <p:nvPr/>
        </p:nvSpPr>
        <p:spPr>
          <a:xfrm>
            <a:off x="-172528" y="223769"/>
            <a:ext cx="6140253" cy="1035558"/>
          </a:xfrm>
          <a:prstGeom prst="rect">
            <a:avLst/>
          </a:prstGeom>
        </p:spPr>
        <p:txBody>
          <a:bodyPr lIns="0" tIns="0" rIns="0" bIns="0" rtlCol="0" anchor="t">
            <a:spAutoFit/>
          </a:bodyPr>
          <a:lstStyle/>
          <a:p>
            <a:pPr algn="ctr">
              <a:lnSpc>
                <a:spcPts val="8316"/>
              </a:lnSpc>
            </a:pPr>
            <a:r>
              <a:rPr lang="en-US" sz="6600">
                <a:solidFill>
                  <a:srgbClr val="FFFFFF"/>
                </a:solidFill>
                <a:latin typeface="18 Khebrat Musamim Bold"/>
              </a:rPr>
              <a:t>Future Work</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924613">
            <a:off x="-3686468" y="3995614"/>
            <a:ext cx="9735137" cy="8435994"/>
          </a:xfrm>
          <a:custGeom>
            <a:avLst/>
            <a:gdLst/>
            <a:ahLst/>
            <a:cxnLst/>
            <a:rect l="l" t="t" r="r" b="b"/>
            <a:pathLst>
              <a:path w="9735137" h="8435994">
                <a:moveTo>
                  <a:pt x="0" y="0"/>
                </a:moveTo>
                <a:lnTo>
                  <a:pt x="9735136" y="0"/>
                </a:lnTo>
                <a:lnTo>
                  <a:pt x="9735136" y="8435994"/>
                </a:lnTo>
                <a:lnTo>
                  <a:pt x="0" y="843599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3523569" y="4086053"/>
            <a:ext cx="11728755" cy="2514944"/>
          </a:xfrm>
          <a:prstGeom prst="rect">
            <a:avLst/>
          </a:prstGeom>
        </p:spPr>
        <p:txBody>
          <a:bodyPr lIns="0" tIns="0" rIns="0" bIns="0" rtlCol="0" anchor="t">
            <a:spAutoFit/>
          </a:bodyPr>
          <a:lstStyle/>
          <a:p>
            <a:pPr algn="ctr">
              <a:lnSpc>
                <a:spcPts val="18768"/>
              </a:lnSpc>
            </a:pPr>
            <a:r>
              <a:rPr lang="en-US" sz="19151" spc="2010">
                <a:solidFill>
                  <a:srgbClr val="FFFFFF"/>
                </a:solidFill>
                <a:latin typeface="18 Khebrat Musamim Bold"/>
              </a:rPr>
              <a:t>THANK YOU</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923222" flipH="1" flipV="1">
            <a:off x="-1574321" y="2539910"/>
            <a:ext cx="5638923" cy="7984316"/>
          </a:xfrm>
          <a:custGeom>
            <a:avLst/>
            <a:gdLst/>
            <a:ahLst/>
            <a:cxnLst/>
            <a:rect l="l" t="t" r="r" b="b"/>
            <a:pathLst>
              <a:path w="5638923" h="7984316">
                <a:moveTo>
                  <a:pt x="5638924" y="7984316"/>
                </a:moveTo>
                <a:lnTo>
                  <a:pt x="0" y="7984316"/>
                </a:lnTo>
                <a:lnTo>
                  <a:pt x="0" y="0"/>
                </a:lnTo>
                <a:lnTo>
                  <a:pt x="5638924" y="0"/>
                </a:lnTo>
                <a:lnTo>
                  <a:pt x="5638924" y="7984316"/>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3094386" y="2302684"/>
            <a:ext cx="1222090" cy="1222090"/>
          </a:xfrm>
          <a:custGeom>
            <a:avLst/>
            <a:gdLst/>
            <a:ahLst/>
            <a:cxnLst/>
            <a:rect l="l" t="t" r="r" b="b"/>
            <a:pathLst>
              <a:path w="1222090" h="1222090">
                <a:moveTo>
                  <a:pt x="0" y="0"/>
                </a:moveTo>
                <a:lnTo>
                  <a:pt x="1222090" y="0"/>
                </a:lnTo>
                <a:lnTo>
                  <a:pt x="1222090" y="1222090"/>
                </a:lnTo>
                <a:lnTo>
                  <a:pt x="0" y="122209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3094386" y="4439174"/>
            <a:ext cx="1222090" cy="1222090"/>
          </a:xfrm>
          <a:custGeom>
            <a:avLst/>
            <a:gdLst/>
            <a:ahLst/>
            <a:cxnLst/>
            <a:rect l="l" t="t" r="r" b="b"/>
            <a:pathLst>
              <a:path w="1222090" h="1222090">
                <a:moveTo>
                  <a:pt x="0" y="0"/>
                </a:moveTo>
                <a:lnTo>
                  <a:pt x="1222090" y="0"/>
                </a:lnTo>
                <a:lnTo>
                  <a:pt x="1222090" y="1222090"/>
                </a:lnTo>
                <a:lnTo>
                  <a:pt x="0" y="122209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3117795" y="6366114"/>
            <a:ext cx="1222090" cy="1222090"/>
          </a:xfrm>
          <a:custGeom>
            <a:avLst/>
            <a:gdLst/>
            <a:ahLst/>
            <a:cxnLst/>
            <a:rect l="l" t="t" r="r" b="b"/>
            <a:pathLst>
              <a:path w="1222090" h="1222090">
                <a:moveTo>
                  <a:pt x="0" y="0"/>
                </a:moveTo>
                <a:lnTo>
                  <a:pt x="1222090" y="0"/>
                </a:lnTo>
                <a:lnTo>
                  <a:pt x="1222090" y="1222089"/>
                </a:lnTo>
                <a:lnTo>
                  <a:pt x="0" y="122208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3067266" y="8293053"/>
            <a:ext cx="1222090" cy="1222090"/>
          </a:xfrm>
          <a:custGeom>
            <a:avLst/>
            <a:gdLst/>
            <a:ahLst/>
            <a:cxnLst/>
            <a:rect l="l" t="t" r="r" b="b"/>
            <a:pathLst>
              <a:path w="1222090" h="1222090">
                <a:moveTo>
                  <a:pt x="0" y="0"/>
                </a:moveTo>
                <a:lnTo>
                  <a:pt x="1222090" y="0"/>
                </a:lnTo>
                <a:lnTo>
                  <a:pt x="1222090" y="1222090"/>
                </a:lnTo>
                <a:lnTo>
                  <a:pt x="0" y="122209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9805474" y="2302684"/>
            <a:ext cx="1222090" cy="1222090"/>
          </a:xfrm>
          <a:custGeom>
            <a:avLst/>
            <a:gdLst/>
            <a:ahLst/>
            <a:cxnLst/>
            <a:rect l="l" t="t" r="r" b="b"/>
            <a:pathLst>
              <a:path w="1222090" h="1222090">
                <a:moveTo>
                  <a:pt x="0" y="0"/>
                </a:moveTo>
                <a:lnTo>
                  <a:pt x="1222090" y="0"/>
                </a:lnTo>
                <a:lnTo>
                  <a:pt x="1222090" y="1222090"/>
                </a:lnTo>
                <a:lnTo>
                  <a:pt x="0" y="122209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Freeform 8"/>
          <p:cNvSpPr/>
          <p:nvPr/>
        </p:nvSpPr>
        <p:spPr>
          <a:xfrm>
            <a:off x="9805474" y="4439174"/>
            <a:ext cx="1222090" cy="1222090"/>
          </a:xfrm>
          <a:custGeom>
            <a:avLst/>
            <a:gdLst/>
            <a:ahLst/>
            <a:cxnLst/>
            <a:rect l="l" t="t" r="r" b="b"/>
            <a:pathLst>
              <a:path w="1222090" h="1222090">
                <a:moveTo>
                  <a:pt x="0" y="0"/>
                </a:moveTo>
                <a:lnTo>
                  <a:pt x="1222090" y="0"/>
                </a:lnTo>
                <a:lnTo>
                  <a:pt x="1222090" y="1222090"/>
                </a:lnTo>
                <a:lnTo>
                  <a:pt x="0" y="122209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9" name="Freeform 9"/>
          <p:cNvSpPr/>
          <p:nvPr/>
        </p:nvSpPr>
        <p:spPr>
          <a:xfrm>
            <a:off x="9805474" y="6366114"/>
            <a:ext cx="1222090" cy="1222090"/>
          </a:xfrm>
          <a:custGeom>
            <a:avLst/>
            <a:gdLst/>
            <a:ahLst/>
            <a:cxnLst/>
            <a:rect l="l" t="t" r="r" b="b"/>
            <a:pathLst>
              <a:path w="1222090" h="1222090">
                <a:moveTo>
                  <a:pt x="0" y="0"/>
                </a:moveTo>
                <a:lnTo>
                  <a:pt x="1222090" y="0"/>
                </a:lnTo>
                <a:lnTo>
                  <a:pt x="1222090" y="1222089"/>
                </a:lnTo>
                <a:lnTo>
                  <a:pt x="0" y="122208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9786679" y="8296848"/>
            <a:ext cx="1222090" cy="1222090"/>
          </a:xfrm>
          <a:custGeom>
            <a:avLst/>
            <a:gdLst/>
            <a:ahLst/>
            <a:cxnLst/>
            <a:rect l="l" t="t" r="r" b="b"/>
            <a:pathLst>
              <a:path w="1222090" h="1222090">
                <a:moveTo>
                  <a:pt x="0" y="0"/>
                </a:moveTo>
                <a:lnTo>
                  <a:pt x="1222090" y="0"/>
                </a:lnTo>
                <a:lnTo>
                  <a:pt x="1222090" y="1222090"/>
                </a:lnTo>
                <a:lnTo>
                  <a:pt x="0" y="122209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1" name="Freeform 11"/>
          <p:cNvSpPr/>
          <p:nvPr/>
        </p:nvSpPr>
        <p:spPr>
          <a:xfrm>
            <a:off x="-2843309" y="1268486"/>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2" name="TextBox 12"/>
          <p:cNvSpPr txBox="1"/>
          <p:nvPr/>
        </p:nvSpPr>
        <p:spPr>
          <a:xfrm>
            <a:off x="11513339" y="2648965"/>
            <a:ext cx="4873500" cy="448311"/>
          </a:xfrm>
          <a:prstGeom prst="rect">
            <a:avLst/>
          </a:prstGeom>
        </p:spPr>
        <p:txBody>
          <a:bodyPr lIns="0" tIns="0" rIns="0" bIns="0" rtlCol="0" anchor="t">
            <a:spAutoFit/>
          </a:bodyPr>
          <a:lstStyle/>
          <a:p>
            <a:pPr algn="l">
              <a:lnSpc>
                <a:spcPts val="3639"/>
              </a:lnSpc>
              <a:spcBef>
                <a:spcPct val="0"/>
              </a:spcBef>
            </a:pPr>
            <a:r>
              <a:rPr lang="en-US" sz="2599">
                <a:solidFill>
                  <a:srgbClr val="FFFFFF"/>
                </a:solidFill>
                <a:latin typeface="Roboto Bold"/>
              </a:rPr>
              <a:t>Motivation</a:t>
            </a:r>
          </a:p>
        </p:txBody>
      </p:sp>
      <p:sp>
        <p:nvSpPr>
          <p:cNvPr id="13" name="TextBox 13"/>
          <p:cNvSpPr txBox="1"/>
          <p:nvPr/>
        </p:nvSpPr>
        <p:spPr>
          <a:xfrm>
            <a:off x="11513339" y="4797488"/>
            <a:ext cx="4873500" cy="448311"/>
          </a:xfrm>
          <a:prstGeom prst="rect">
            <a:avLst/>
          </a:prstGeom>
        </p:spPr>
        <p:txBody>
          <a:bodyPr lIns="0" tIns="0" rIns="0" bIns="0" rtlCol="0" anchor="t">
            <a:spAutoFit/>
          </a:bodyPr>
          <a:lstStyle/>
          <a:p>
            <a:pPr algn="l">
              <a:lnSpc>
                <a:spcPts val="3639"/>
              </a:lnSpc>
              <a:spcBef>
                <a:spcPct val="0"/>
              </a:spcBef>
            </a:pPr>
            <a:r>
              <a:rPr lang="en-US" sz="2599">
                <a:solidFill>
                  <a:srgbClr val="FFFFFF"/>
                </a:solidFill>
                <a:latin typeface="Roboto Bold"/>
              </a:rPr>
              <a:t>Related Work</a:t>
            </a:r>
          </a:p>
        </p:txBody>
      </p:sp>
      <p:sp>
        <p:nvSpPr>
          <p:cNvPr id="14" name="TextBox 14"/>
          <p:cNvSpPr txBox="1"/>
          <p:nvPr/>
        </p:nvSpPr>
        <p:spPr>
          <a:xfrm>
            <a:off x="4803971" y="8655162"/>
            <a:ext cx="4873500" cy="448311"/>
          </a:xfrm>
          <a:prstGeom prst="rect">
            <a:avLst/>
          </a:prstGeom>
        </p:spPr>
        <p:txBody>
          <a:bodyPr lIns="0" tIns="0" rIns="0" bIns="0" rtlCol="0" anchor="t">
            <a:spAutoFit/>
          </a:bodyPr>
          <a:lstStyle/>
          <a:p>
            <a:pPr algn="l">
              <a:lnSpc>
                <a:spcPts val="3639"/>
              </a:lnSpc>
              <a:spcBef>
                <a:spcPct val="0"/>
              </a:spcBef>
            </a:pPr>
            <a:r>
              <a:rPr lang="en-US" sz="2599">
                <a:solidFill>
                  <a:srgbClr val="FFFFFF"/>
                </a:solidFill>
                <a:latin typeface="Roboto Bold"/>
              </a:rPr>
              <a:t>Conclusion</a:t>
            </a:r>
          </a:p>
        </p:txBody>
      </p:sp>
      <p:sp>
        <p:nvSpPr>
          <p:cNvPr id="15" name="TextBox 15"/>
          <p:cNvSpPr txBox="1"/>
          <p:nvPr/>
        </p:nvSpPr>
        <p:spPr>
          <a:xfrm>
            <a:off x="950611" y="260535"/>
            <a:ext cx="11442900" cy="1000125"/>
          </a:xfrm>
          <a:prstGeom prst="rect">
            <a:avLst/>
          </a:prstGeom>
        </p:spPr>
        <p:txBody>
          <a:bodyPr lIns="0" tIns="0" rIns="0" bIns="0" rtlCol="0" anchor="t">
            <a:spAutoFit/>
          </a:bodyPr>
          <a:lstStyle/>
          <a:p>
            <a:pPr algn="l">
              <a:lnSpc>
                <a:spcPts val="7920"/>
              </a:lnSpc>
            </a:pPr>
            <a:r>
              <a:rPr lang="en-US" sz="6600">
                <a:solidFill>
                  <a:srgbClr val="FFFFFF"/>
                </a:solidFill>
                <a:latin typeface="18 Khebrat Musamim Bold"/>
              </a:rPr>
              <a:t>Agenda</a:t>
            </a:r>
          </a:p>
        </p:txBody>
      </p:sp>
      <p:sp>
        <p:nvSpPr>
          <p:cNvPr id="16" name="Freeform 16"/>
          <p:cNvSpPr/>
          <p:nvPr/>
        </p:nvSpPr>
        <p:spPr>
          <a:xfrm rot="71717" flipH="1">
            <a:off x="11699210" y="38896"/>
            <a:ext cx="11147860" cy="13370747"/>
          </a:xfrm>
          <a:custGeom>
            <a:avLst/>
            <a:gdLst/>
            <a:ahLst/>
            <a:cxnLst/>
            <a:rect l="l" t="t" r="r" b="b"/>
            <a:pathLst>
              <a:path w="11147860" h="13370747">
                <a:moveTo>
                  <a:pt x="11147860" y="0"/>
                </a:moveTo>
                <a:lnTo>
                  <a:pt x="0" y="0"/>
                </a:lnTo>
                <a:lnTo>
                  <a:pt x="0" y="13370747"/>
                </a:lnTo>
                <a:lnTo>
                  <a:pt x="11147860" y="13370747"/>
                </a:lnTo>
                <a:lnTo>
                  <a:pt x="1114786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7" name="Freeform 17"/>
          <p:cNvSpPr/>
          <p:nvPr/>
        </p:nvSpPr>
        <p:spPr>
          <a:xfrm>
            <a:off x="17192315" y="612415"/>
            <a:ext cx="559181" cy="296366"/>
          </a:xfrm>
          <a:custGeom>
            <a:avLst/>
            <a:gdLst/>
            <a:ahLst/>
            <a:cxnLst/>
            <a:rect l="l" t="t" r="r" b="b"/>
            <a:pathLst>
              <a:path w="559181" h="296366">
                <a:moveTo>
                  <a:pt x="0" y="0"/>
                </a:moveTo>
                <a:lnTo>
                  <a:pt x="559182" y="0"/>
                </a:lnTo>
                <a:lnTo>
                  <a:pt x="559182" y="296366"/>
                </a:lnTo>
                <a:lnTo>
                  <a:pt x="0" y="296366"/>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8" name="TextBox 18"/>
          <p:cNvSpPr txBox="1"/>
          <p:nvPr/>
        </p:nvSpPr>
        <p:spPr>
          <a:xfrm>
            <a:off x="3113181" y="2641948"/>
            <a:ext cx="1203294" cy="581978"/>
          </a:xfrm>
          <a:prstGeom prst="rect">
            <a:avLst/>
          </a:prstGeom>
        </p:spPr>
        <p:txBody>
          <a:bodyPr lIns="0" tIns="0" rIns="0" bIns="0" rtlCol="0" anchor="t">
            <a:spAutoFit/>
          </a:bodyPr>
          <a:lstStyle/>
          <a:p>
            <a:pPr algn="ctr">
              <a:lnSpc>
                <a:spcPts val="4672"/>
              </a:lnSpc>
              <a:spcBef>
                <a:spcPct val="0"/>
              </a:spcBef>
            </a:pPr>
            <a:r>
              <a:rPr lang="en-US" sz="3337">
                <a:solidFill>
                  <a:srgbClr val="FFFFFF"/>
                </a:solidFill>
                <a:latin typeface="Roboto Bold"/>
              </a:rPr>
              <a:t>01</a:t>
            </a:r>
          </a:p>
        </p:txBody>
      </p:sp>
      <p:sp>
        <p:nvSpPr>
          <p:cNvPr id="19" name="TextBox 19"/>
          <p:cNvSpPr txBox="1"/>
          <p:nvPr/>
        </p:nvSpPr>
        <p:spPr>
          <a:xfrm>
            <a:off x="4803971" y="2660998"/>
            <a:ext cx="3736180" cy="448311"/>
          </a:xfrm>
          <a:prstGeom prst="rect">
            <a:avLst/>
          </a:prstGeom>
        </p:spPr>
        <p:txBody>
          <a:bodyPr lIns="0" tIns="0" rIns="0" bIns="0" rtlCol="0" anchor="t">
            <a:spAutoFit/>
          </a:bodyPr>
          <a:lstStyle/>
          <a:p>
            <a:pPr algn="l">
              <a:lnSpc>
                <a:spcPts val="3639"/>
              </a:lnSpc>
              <a:spcBef>
                <a:spcPct val="0"/>
              </a:spcBef>
            </a:pPr>
            <a:r>
              <a:rPr lang="en-US" sz="2599">
                <a:solidFill>
                  <a:srgbClr val="FFFFFF"/>
                </a:solidFill>
                <a:latin typeface="Roboto Bold"/>
              </a:rPr>
              <a:t>Introduction</a:t>
            </a:r>
          </a:p>
        </p:txBody>
      </p:sp>
      <p:sp>
        <p:nvSpPr>
          <p:cNvPr id="20" name="TextBox 20"/>
          <p:cNvSpPr txBox="1"/>
          <p:nvPr/>
        </p:nvSpPr>
        <p:spPr>
          <a:xfrm>
            <a:off x="4803971" y="4797488"/>
            <a:ext cx="3736180" cy="448311"/>
          </a:xfrm>
          <a:prstGeom prst="rect">
            <a:avLst/>
          </a:prstGeom>
        </p:spPr>
        <p:txBody>
          <a:bodyPr lIns="0" tIns="0" rIns="0" bIns="0" rtlCol="0" anchor="t">
            <a:spAutoFit/>
          </a:bodyPr>
          <a:lstStyle/>
          <a:p>
            <a:pPr algn="l">
              <a:lnSpc>
                <a:spcPts val="3639"/>
              </a:lnSpc>
              <a:spcBef>
                <a:spcPct val="0"/>
              </a:spcBef>
            </a:pPr>
            <a:r>
              <a:rPr lang="en-US" sz="2599">
                <a:solidFill>
                  <a:srgbClr val="FFFFFF"/>
                </a:solidFill>
                <a:latin typeface="Roboto Bold"/>
              </a:rPr>
              <a:t>Problem Definition </a:t>
            </a:r>
          </a:p>
        </p:txBody>
      </p:sp>
      <p:sp>
        <p:nvSpPr>
          <p:cNvPr id="21" name="TextBox 21"/>
          <p:cNvSpPr txBox="1"/>
          <p:nvPr/>
        </p:nvSpPr>
        <p:spPr>
          <a:xfrm>
            <a:off x="4803971" y="6709080"/>
            <a:ext cx="3736180" cy="448311"/>
          </a:xfrm>
          <a:prstGeom prst="rect">
            <a:avLst/>
          </a:prstGeom>
        </p:spPr>
        <p:txBody>
          <a:bodyPr lIns="0" tIns="0" rIns="0" bIns="0" rtlCol="0" anchor="t">
            <a:spAutoFit/>
          </a:bodyPr>
          <a:lstStyle/>
          <a:p>
            <a:pPr algn="l">
              <a:lnSpc>
                <a:spcPts val="3639"/>
              </a:lnSpc>
              <a:spcBef>
                <a:spcPct val="0"/>
              </a:spcBef>
            </a:pPr>
            <a:r>
              <a:rPr lang="en-US" sz="2599">
                <a:solidFill>
                  <a:srgbClr val="FFFFFF"/>
                </a:solidFill>
                <a:latin typeface="Roboto Bold"/>
              </a:rPr>
              <a:t>Background</a:t>
            </a:r>
          </a:p>
        </p:txBody>
      </p:sp>
      <p:sp>
        <p:nvSpPr>
          <p:cNvPr id="22" name="TextBox 22"/>
          <p:cNvSpPr txBox="1"/>
          <p:nvPr/>
        </p:nvSpPr>
        <p:spPr>
          <a:xfrm>
            <a:off x="11513339" y="6781737"/>
            <a:ext cx="3736180" cy="448311"/>
          </a:xfrm>
          <a:prstGeom prst="rect">
            <a:avLst/>
          </a:prstGeom>
        </p:spPr>
        <p:txBody>
          <a:bodyPr lIns="0" tIns="0" rIns="0" bIns="0" rtlCol="0" anchor="t">
            <a:spAutoFit/>
          </a:bodyPr>
          <a:lstStyle/>
          <a:p>
            <a:pPr algn="l">
              <a:lnSpc>
                <a:spcPts val="3639"/>
              </a:lnSpc>
              <a:spcBef>
                <a:spcPct val="0"/>
              </a:spcBef>
            </a:pPr>
            <a:r>
              <a:rPr lang="en-US" sz="2599">
                <a:solidFill>
                  <a:srgbClr val="FFFFFF"/>
                </a:solidFill>
                <a:latin typeface="Roboto Bold"/>
              </a:rPr>
              <a:t>Methodology </a:t>
            </a:r>
          </a:p>
        </p:txBody>
      </p:sp>
      <p:sp>
        <p:nvSpPr>
          <p:cNvPr id="23" name="TextBox 23"/>
          <p:cNvSpPr txBox="1"/>
          <p:nvPr/>
        </p:nvSpPr>
        <p:spPr>
          <a:xfrm>
            <a:off x="11513339" y="8502762"/>
            <a:ext cx="3736180" cy="448311"/>
          </a:xfrm>
          <a:prstGeom prst="rect">
            <a:avLst/>
          </a:prstGeom>
        </p:spPr>
        <p:txBody>
          <a:bodyPr lIns="0" tIns="0" rIns="0" bIns="0" rtlCol="0" anchor="t">
            <a:spAutoFit/>
          </a:bodyPr>
          <a:lstStyle/>
          <a:p>
            <a:pPr algn="l">
              <a:lnSpc>
                <a:spcPts val="3639"/>
              </a:lnSpc>
              <a:spcBef>
                <a:spcPct val="0"/>
              </a:spcBef>
            </a:pPr>
            <a:r>
              <a:rPr lang="en-US" sz="2599">
                <a:solidFill>
                  <a:srgbClr val="FFFFFF"/>
                </a:solidFill>
                <a:latin typeface="Roboto Bold"/>
              </a:rPr>
              <a:t>Future Work</a:t>
            </a:r>
          </a:p>
        </p:txBody>
      </p:sp>
      <p:sp>
        <p:nvSpPr>
          <p:cNvPr id="24" name="TextBox 24"/>
          <p:cNvSpPr txBox="1"/>
          <p:nvPr/>
        </p:nvSpPr>
        <p:spPr>
          <a:xfrm>
            <a:off x="3117795" y="4721129"/>
            <a:ext cx="1203294" cy="581978"/>
          </a:xfrm>
          <a:prstGeom prst="rect">
            <a:avLst/>
          </a:prstGeom>
        </p:spPr>
        <p:txBody>
          <a:bodyPr lIns="0" tIns="0" rIns="0" bIns="0" rtlCol="0" anchor="t">
            <a:spAutoFit/>
          </a:bodyPr>
          <a:lstStyle/>
          <a:p>
            <a:pPr algn="ctr">
              <a:lnSpc>
                <a:spcPts val="4672"/>
              </a:lnSpc>
              <a:spcBef>
                <a:spcPct val="0"/>
              </a:spcBef>
            </a:pPr>
            <a:r>
              <a:rPr lang="en-US" sz="3337">
                <a:solidFill>
                  <a:srgbClr val="FFFFFF"/>
                </a:solidFill>
                <a:latin typeface="Roboto Bold"/>
              </a:rPr>
              <a:t>03</a:t>
            </a:r>
          </a:p>
        </p:txBody>
      </p:sp>
      <p:sp>
        <p:nvSpPr>
          <p:cNvPr id="25" name="TextBox 25"/>
          <p:cNvSpPr txBox="1"/>
          <p:nvPr/>
        </p:nvSpPr>
        <p:spPr>
          <a:xfrm>
            <a:off x="3136591" y="6648069"/>
            <a:ext cx="1203294" cy="581978"/>
          </a:xfrm>
          <a:prstGeom prst="rect">
            <a:avLst/>
          </a:prstGeom>
        </p:spPr>
        <p:txBody>
          <a:bodyPr lIns="0" tIns="0" rIns="0" bIns="0" rtlCol="0" anchor="t">
            <a:spAutoFit/>
          </a:bodyPr>
          <a:lstStyle/>
          <a:p>
            <a:pPr algn="ctr">
              <a:lnSpc>
                <a:spcPts val="4672"/>
              </a:lnSpc>
              <a:spcBef>
                <a:spcPct val="0"/>
              </a:spcBef>
            </a:pPr>
            <a:r>
              <a:rPr lang="en-US" sz="3337">
                <a:solidFill>
                  <a:srgbClr val="FFFFFF"/>
                </a:solidFill>
                <a:latin typeface="Roboto Bold"/>
              </a:rPr>
              <a:t>05</a:t>
            </a:r>
          </a:p>
        </p:txBody>
      </p:sp>
      <p:sp>
        <p:nvSpPr>
          <p:cNvPr id="26" name="TextBox 26"/>
          <p:cNvSpPr txBox="1"/>
          <p:nvPr/>
        </p:nvSpPr>
        <p:spPr>
          <a:xfrm>
            <a:off x="3067266" y="8578803"/>
            <a:ext cx="1203294" cy="581978"/>
          </a:xfrm>
          <a:prstGeom prst="rect">
            <a:avLst/>
          </a:prstGeom>
        </p:spPr>
        <p:txBody>
          <a:bodyPr lIns="0" tIns="0" rIns="0" bIns="0" rtlCol="0" anchor="t">
            <a:spAutoFit/>
          </a:bodyPr>
          <a:lstStyle/>
          <a:p>
            <a:pPr algn="ctr">
              <a:lnSpc>
                <a:spcPts val="4672"/>
              </a:lnSpc>
              <a:spcBef>
                <a:spcPct val="0"/>
              </a:spcBef>
            </a:pPr>
            <a:r>
              <a:rPr lang="en-US" sz="3337">
                <a:solidFill>
                  <a:srgbClr val="FFFFFF"/>
                </a:solidFill>
                <a:latin typeface="Roboto Bold"/>
              </a:rPr>
              <a:t>07</a:t>
            </a:r>
          </a:p>
        </p:txBody>
      </p:sp>
      <p:sp>
        <p:nvSpPr>
          <p:cNvPr id="27" name="TextBox 27"/>
          <p:cNvSpPr txBox="1"/>
          <p:nvPr/>
        </p:nvSpPr>
        <p:spPr>
          <a:xfrm>
            <a:off x="9786679" y="8578803"/>
            <a:ext cx="1203294" cy="581978"/>
          </a:xfrm>
          <a:prstGeom prst="rect">
            <a:avLst/>
          </a:prstGeom>
        </p:spPr>
        <p:txBody>
          <a:bodyPr lIns="0" tIns="0" rIns="0" bIns="0" rtlCol="0" anchor="t">
            <a:spAutoFit/>
          </a:bodyPr>
          <a:lstStyle/>
          <a:p>
            <a:pPr algn="ctr">
              <a:lnSpc>
                <a:spcPts val="4672"/>
              </a:lnSpc>
              <a:spcBef>
                <a:spcPct val="0"/>
              </a:spcBef>
            </a:pPr>
            <a:r>
              <a:rPr lang="en-US" sz="3337">
                <a:solidFill>
                  <a:srgbClr val="FFFFFF"/>
                </a:solidFill>
                <a:latin typeface="Roboto Bold"/>
              </a:rPr>
              <a:t>08</a:t>
            </a:r>
          </a:p>
        </p:txBody>
      </p:sp>
      <p:sp>
        <p:nvSpPr>
          <p:cNvPr id="28" name="TextBox 28"/>
          <p:cNvSpPr txBox="1"/>
          <p:nvPr/>
        </p:nvSpPr>
        <p:spPr>
          <a:xfrm>
            <a:off x="9824270" y="2629915"/>
            <a:ext cx="1203294" cy="581978"/>
          </a:xfrm>
          <a:prstGeom prst="rect">
            <a:avLst/>
          </a:prstGeom>
        </p:spPr>
        <p:txBody>
          <a:bodyPr lIns="0" tIns="0" rIns="0" bIns="0" rtlCol="0" anchor="t">
            <a:spAutoFit/>
          </a:bodyPr>
          <a:lstStyle/>
          <a:p>
            <a:pPr algn="ctr">
              <a:lnSpc>
                <a:spcPts val="4672"/>
              </a:lnSpc>
              <a:spcBef>
                <a:spcPct val="0"/>
              </a:spcBef>
            </a:pPr>
            <a:r>
              <a:rPr lang="en-US" sz="3337">
                <a:solidFill>
                  <a:srgbClr val="FFFFFF"/>
                </a:solidFill>
                <a:latin typeface="Roboto Bold"/>
              </a:rPr>
              <a:t>02</a:t>
            </a:r>
          </a:p>
        </p:txBody>
      </p:sp>
      <p:sp>
        <p:nvSpPr>
          <p:cNvPr id="29" name="TextBox 29"/>
          <p:cNvSpPr txBox="1"/>
          <p:nvPr/>
        </p:nvSpPr>
        <p:spPr>
          <a:xfrm>
            <a:off x="9824270" y="4721129"/>
            <a:ext cx="1203294" cy="581978"/>
          </a:xfrm>
          <a:prstGeom prst="rect">
            <a:avLst/>
          </a:prstGeom>
        </p:spPr>
        <p:txBody>
          <a:bodyPr lIns="0" tIns="0" rIns="0" bIns="0" rtlCol="0" anchor="t">
            <a:spAutoFit/>
          </a:bodyPr>
          <a:lstStyle/>
          <a:p>
            <a:pPr algn="ctr">
              <a:lnSpc>
                <a:spcPts val="4672"/>
              </a:lnSpc>
              <a:spcBef>
                <a:spcPct val="0"/>
              </a:spcBef>
            </a:pPr>
            <a:r>
              <a:rPr lang="en-US" sz="3337">
                <a:solidFill>
                  <a:srgbClr val="FFFFFF"/>
                </a:solidFill>
                <a:latin typeface="Roboto Bold"/>
              </a:rPr>
              <a:t>04</a:t>
            </a:r>
          </a:p>
        </p:txBody>
      </p:sp>
      <p:sp>
        <p:nvSpPr>
          <p:cNvPr id="30" name="TextBox 30"/>
          <p:cNvSpPr txBox="1"/>
          <p:nvPr/>
        </p:nvSpPr>
        <p:spPr>
          <a:xfrm>
            <a:off x="9805474" y="6648069"/>
            <a:ext cx="1203294" cy="581978"/>
          </a:xfrm>
          <a:prstGeom prst="rect">
            <a:avLst/>
          </a:prstGeom>
        </p:spPr>
        <p:txBody>
          <a:bodyPr lIns="0" tIns="0" rIns="0" bIns="0" rtlCol="0" anchor="t">
            <a:spAutoFit/>
          </a:bodyPr>
          <a:lstStyle/>
          <a:p>
            <a:pPr algn="ctr">
              <a:lnSpc>
                <a:spcPts val="4672"/>
              </a:lnSpc>
              <a:spcBef>
                <a:spcPct val="0"/>
              </a:spcBef>
            </a:pPr>
            <a:r>
              <a:rPr lang="en-US" sz="3337">
                <a:solidFill>
                  <a:srgbClr val="FFFFFF"/>
                </a:solidFill>
                <a:latin typeface="Roboto Bold"/>
              </a:rPr>
              <a:t>06</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961672" y="3235847"/>
            <a:ext cx="20943650" cy="7261352"/>
            <a:chOff x="0" y="0"/>
            <a:chExt cx="5516023" cy="1912455"/>
          </a:xfrm>
        </p:grpSpPr>
        <p:sp>
          <p:nvSpPr>
            <p:cNvPr id="3" name="Freeform 3"/>
            <p:cNvSpPr/>
            <p:nvPr/>
          </p:nvSpPr>
          <p:spPr>
            <a:xfrm>
              <a:off x="0" y="0"/>
              <a:ext cx="5516023" cy="1912455"/>
            </a:xfrm>
            <a:custGeom>
              <a:avLst/>
              <a:gdLst/>
              <a:ahLst/>
              <a:cxnLst/>
              <a:rect l="l" t="t" r="r" b="b"/>
              <a:pathLst>
                <a:path w="5516023" h="1912455">
                  <a:moveTo>
                    <a:pt x="0" y="0"/>
                  </a:moveTo>
                  <a:lnTo>
                    <a:pt x="5516023" y="0"/>
                  </a:lnTo>
                  <a:lnTo>
                    <a:pt x="5516023" y="1912455"/>
                  </a:lnTo>
                  <a:lnTo>
                    <a:pt x="0" y="1912455"/>
                  </a:lnTo>
                  <a:close/>
                </a:path>
              </a:pathLst>
            </a:custGeom>
            <a:solidFill>
              <a:srgbClr val="FFFFFF"/>
            </a:solidFill>
          </p:spPr>
        </p:sp>
        <p:sp>
          <p:nvSpPr>
            <p:cNvPr id="4" name="TextBox 4"/>
            <p:cNvSpPr txBox="1"/>
            <p:nvPr/>
          </p:nvSpPr>
          <p:spPr>
            <a:xfrm>
              <a:off x="0" y="-47625"/>
              <a:ext cx="5516023" cy="1960080"/>
            </a:xfrm>
            <a:prstGeom prst="rect">
              <a:avLst/>
            </a:prstGeom>
          </p:spPr>
          <p:txBody>
            <a:bodyPr lIns="50800" tIns="50800" rIns="50800" bIns="50800" rtlCol="0" anchor="ctr"/>
            <a:lstStyle/>
            <a:p>
              <a:pPr algn="ctr">
                <a:lnSpc>
                  <a:spcPts val="2940"/>
                </a:lnSpc>
              </a:pPr>
              <a:endParaRPr/>
            </a:p>
          </p:txBody>
        </p:sp>
      </p:grpSp>
      <p:sp>
        <p:nvSpPr>
          <p:cNvPr id="5" name="Freeform 5"/>
          <p:cNvSpPr/>
          <p:nvPr/>
        </p:nvSpPr>
        <p:spPr>
          <a:xfrm>
            <a:off x="-2843309" y="1268486"/>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6" name="Group 6"/>
          <p:cNvGrpSpPr/>
          <p:nvPr/>
        </p:nvGrpSpPr>
        <p:grpSpPr>
          <a:xfrm>
            <a:off x="9834305" y="0"/>
            <a:ext cx="13732002" cy="10299001"/>
            <a:chOff x="0" y="0"/>
            <a:chExt cx="812800" cy="609600"/>
          </a:xfrm>
        </p:grpSpPr>
        <p:sp>
          <p:nvSpPr>
            <p:cNvPr id="7" name="Freeform 7"/>
            <p:cNvSpPr/>
            <p:nvPr/>
          </p:nvSpPr>
          <p:spPr>
            <a:xfrm>
              <a:off x="0" y="0"/>
              <a:ext cx="812800" cy="609600"/>
            </a:xfrm>
            <a:custGeom>
              <a:avLst/>
              <a:gdLst/>
              <a:ahLst/>
              <a:cxnLst/>
              <a:rect l="l" t="t" r="r" b="b"/>
              <a:pathLst>
                <a:path w="812800" h="609600">
                  <a:moveTo>
                    <a:pt x="609600" y="0"/>
                  </a:moveTo>
                  <a:lnTo>
                    <a:pt x="0" y="0"/>
                  </a:lnTo>
                  <a:lnTo>
                    <a:pt x="203200" y="609600"/>
                  </a:lnTo>
                  <a:lnTo>
                    <a:pt x="812800" y="609600"/>
                  </a:lnTo>
                  <a:lnTo>
                    <a:pt x="609600" y="0"/>
                  </a:lnTo>
                  <a:close/>
                </a:path>
              </a:pathLst>
            </a:custGeom>
            <a:blipFill>
              <a:blip r:embed="rId4"/>
              <a:stretch>
                <a:fillRect l="-12464"/>
              </a:stretch>
            </a:blipFill>
          </p:spPr>
        </p:sp>
      </p:grpSp>
      <p:sp>
        <p:nvSpPr>
          <p:cNvPr id="8" name="Freeform 8"/>
          <p:cNvSpPr/>
          <p:nvPr/>
        </p:nvSpPr>
        <p:spPr>
          <a:xfrm>
            <a:off x="16700119" y="612415"/>
            <a:ext cx="559181" cy="296366"/>
          </a:xfrm>
          <a:custGeom>
            <a:avLst/>
            <a:gdLst/>
            <a:ahLst/>
            <a:cxnLst/>
            <a:rect l="l" t="t" r="r" b="b"/>
            <a:pathLst>
              <a:path w="559181" h="296366">
                <a:moveTo>
                  <a:pt x="0" y="0"/>
                </a:moveTo>
                <a:lnTo>
                  <a:pt x="559181" y="0"/>
                </a:lnTo>
                <a:lnTo>
                  <a:pt x="559181" y="296366"/>
                </a:lnTo>
                <a:lnTo>
                  <a:pt x="0" y="29636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9" name="TextBox 9"/>
          <p:cNvSpPr txBox="1"/>
          <p:nvPr/>
        </p:nvSpPr>
        <p:spPr>
          <a:xfrm>
            <a:off x="593628" y="260535"/>
            <a:ext cx="6148437" cy="1000125"/>
          </a:xfrm>
          <a:prstGeom prst="rect">
            <a:avLst/>
          </a:prstGeom>
        </p:spPr>
        <p:txBody>
          <a:bodyPr lIns="0" tIns="0" rIns="0" bIns="0" rtlCol="0" anchor="t">
            <a:spAutoFit/>
          </a:bodyPr>
          <a:lstStyle/>
          <a:p>
            <a:pPr marL="0" lvl="0" indent="0" algn="l">
              <a:lnSpc>
                <a:spcPts val="7919"/>
              </a:lnSpc>
              <a:spcBef>
                <a:spcPct val="0"/>
              </a:spcBef>
            </a:pPr>
            <a:r>
              <a:rPr lang="en-US" sz="6599">
                <a:solidFill>
                  <a:srgbClr val="FFFFFF"/>
                </a:solidFill>
                <a:latin typeface="18 Khebrat Musamim Bold"/>
              </a:rPr>
              <a:t>Introduction</a:t>
            </a:r>
          </a:p>
        </p:txBody>
      </p:sp>
      <p:sp>
        <p:nvSpPr>
          <p:cNvPr id="10" name="TextBox 10"/>
          <p:cNvSpPr txBox="1"/>
          <p:nvPr/>
        </p:nvSpPr>
        <p:spPr>
          <a:xfrm>
            <a:off x="323491" y="3709242"/>
            <a:ext cx="10697356" cy="5251153"/>
          </a:xfrm>
          <a:prstGeom prst="rect">
            <a:avLst/>
          </a:prstGeom>
        </p:spPr>
        <p:txBody>
          <a:bodyPr lIns="0" tIns="0" rIns="0" bIns="0" rtlCol="0" anchor="t">
            <a:spAutoFit/>
          </a:bodyPr>
          <a:lstStyle/>
          <a:p>
            <a:pPr marL="0" lvl="0" indent="0" algn="just">
              <a:lnSpc>
                <a:spcPts val="5249"/>
              </a:lnSpc>
            </a:pPr>
            <a:r>
              <a:rPr lang="en-US" sz="2705">
                <a:solidFill>
                  <a:srgbClr val="28094B"/>
                </a:solidFill>
                <a:latin typeface="Kollektif"/>
              </a:rPr>
              <a:t>Face emotion recognition is a pioneering technology that uses artificial intelligence and machine learning to analyze facial expressions and understand human emotional states. Relying on deep learning algorithms and neural networks, it can identify emotions like happiness, sadness, anger, surprise, fear, and disgust. This technology has wide-ranging applications in fields such as healthcare, marketing, education, and security, enhancing human-machine interaction and offering deeper insights into human emotions.</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961672" y="3235847"/>
            <a:ext cx="20943650" cy="7261352"/>
            <a:chOff x="0" y="0"/>
            <a:chExt cx="5516023" cy="1912455"/>
          </a:xfrm>
        </p:grpSpPr>
        <p:sp>
          <p:nvSpPr>
            <p:cNvPr id="3" name="Freeform 3"/>
            <p:cNvSpPr/>
            <p:nvPr/>
          </p:nvSpPr>
          <p:spPr>
            <a:xfrm>
              <a:off x="0" y="0"/>
              <a:ext cx="5516023" cy="1912455"/>
            </a:xfrm>
            <a:custGeom>
              <a:avLst/>
              <a:gdLst/>
              <a:ahLst/>
              <a:cxnLst/>
              <a:rect l="l" t="t" r="r" b="b"/>
              <a:pathLst>
                <a:path w="5516023" h="1912455">
                  <a:moveTo>
                    <a:pt x="0" y="0"/>
                  </a:moveTo>
                  <a:lnTo>
                    <a:pt x="5516023" y="0"/>
                  </a:lnTo>
                  <a:lnTo>
                    <a:pt x="5516023" y="1912455"/>
                  </a:lnTo>
                  <a:lnTo>
                    <a:pt x="0" y="1912455"/>
                  </a:lnTo>
                  <a:close/>
                </a:path>
              </a:pathLst>
            </a:custGeom>
            <a:solidFill>
              <a:srgbClr val="FFFFFF"/>
            </a:solidFill>
          </p:spPr>
        </p:sp>
        <p:sp>
          <p:nvSpPr>
            <p:cNvPr id="4" name="TextBox 4"/>
            <p:cNvSpPr txBox="1"/>
            <p:nvPr/>
          </p:nvSpPr>
          <p:spPr>
            <a:xfrm>
              <a:off x="0" y="-47625"/>
              <a:ext cx="5516023" cy="1960080"/>
            </a:xfrm>
            <a:prstGeom prst="rect">
              <a:avLst/>
            </a:prstGeom>
          </p:spPr>
          <p:txBody>
            <a:bodyPr lIns="50800" tIns="50800" rIns="50800" bIns="50800" rtlCol="0" anchor="ctr"/>
            <a:lstStyle/>
            <a:p>
              <a:pPr algn="ctr">
                <a:lnSpc>
                  <a:spcPts val="2940"/>
                </a:lnSpc>
              </a:pPr>
              <a:endParaRPr/>
            </a:p>
          </p:txBody>
        </p:sp>
      </p:grpSp>
      <p:sp>
        <p:nvSpPr>
          <p:cNvPr id="5" name="Freeform 5"/>
          <p:cNvSpPr/>
          <p:nvPr/>
        </p:nvSpPr>
        <p:spPr>
          <a:xfrm>
            <a:off x="-2843309" y="1268486"/>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6" name="Group 6"/>
          <p:cNvGrpSpPr/>
          <p:nvPr/>
        </p:nvGrpSpPr>
        <p:grpSpPr>
          <a:xfrm>
            <a:off x="9834305" y="0"/>
            <a:ext cx="13732002" cy="10299001"/>
            <a:chOff x="0" y="0"/>
            <a:chExt cx="812800" cy="609600"/>
          </a:xfrm>
        </p:grpSpPr>
        <p:sp>
          <p:nvSpPr>
            <p:cNvPr id="7" name="Freeform 7"/>
            <p:cNvSpPr/>
            <p:nvPr/>
          </p:nvSpPr>
          <p:spPr>
            <a:xfrm>
              <a:off x="0" y="0"/>
              <a:ext cx="812800" cy="609600"/>
            </a:xfrm>
            <a:custGeom>
              <a:avLst/>
              <a:gdLst/>
              <a:ahLst/>
              <a:cxnLst/>
              <a:rect l="l" t="t" r="r" b="b"/>
              <a:pathLst>
                <a:path w="812800" h="609600">
                  <a:moveTo>
                    <a:pt x="609600" y="0"/>
                  </a:moveTo>
                  <a:lnTo>
                    <a:pt x="0" y="0"/>
                  </a:lnTo>
                  <a:lnTo>
                    <a:pt x="203200" y="609600"/>
                  </a:lnTo>
                  <a:lnTo>
                    <a:pt x="812800" y="609600"/>
                  </a:lnTo>
                  <a:lnTo>
                    <a:pt x="609600" y="0"/>
                  </a:lnTo>
                  <a:close/>
                </a:path>
              </a:pathLst>
            </a:custGeom>
            <a:blipFill>
              <a:blip r:embed="rId4"/>
              <a:stretch>
                <a:fillRect l="-14285"/>
              </a:stretch>
            </a:blipFill>
          </p:spPr>
        </p:sp>
      </p:grpSp>
      <p:sp>
        <p:nvSpPr>
          <p:cNvPr id="8" name="Freeform 8"/>
          <p:cNvSpPr/>
          <p:nvPr/>
        </p:nvSpPr>
        <p:spPr>
          <a:xfrm>
            <a:off x="16700119" y="612415"/>
            <a:ext cx="559181" cy="296366"/>
          </a:xfrm>
          <a:custGeom>
            <a:avLst/>
            <a:gdLst/>
            <a:ahLst/>
            <a:cxnLst/>
            <a:rect l="l" t="t" r="r" b="b"/>
            <a:pathLst>
              <a:path w="559181" h="296366">
                <a:moveTo>
                  <a:pt x="0" y="0"/>
                </a:moveTo>
                <a:lnTo>
                  <a:pt x="559181" y="0"/>
                </a:lnTo>
                <a:lnTo>
                  <a:pt x="559181" y="296366"/>
                </a:lnTo>
                <a:lnTo>
                  <a:pt x="0" y="29636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9" name="TextBox 9"/>
          <p:cNvSpPr txBox="1"/>
          <p:nvPr/>
        </p:nvSpPr>
        <p:spPr>
          <a:xfrm>
            <a:off x="593628" y="260535"/>
            <a:ext cx="6148437" cy="1000125"/>
          </a:xfrm>
          <a:prstGeom prst="rect">
            <a:avLst/>
          </a:prstGeom>
        </p:spPr>
        <p:txBody>
          <a:bodyPr lIns="0" tIns="0" rIns="0" bIns="0" rtlCol="0" anchor="t">
            <a:spAutoFit/>
          </a:bodyPr>
          <a:lstStyle/>
          <a:p>
            <a:pPr marL="0" lvl="0" indent="0" algn="l">
              <a:lnSpc>
                <a:spcPts val="7919"/>
              </a:lnSpc>
              <a:spcBef>
                <a:spcPct val="0"/>
              </a:spcBef>
            </a:pPr>
            <a:r>
              <a:rPr lang="en-US" sz="6599">
                <a:solidFill>
                  <a:srgbClr val="FFFFFF"/>
                </a:solidFill>
                <a:latin typeface="18 Khebrat Musamim Bold"/>
              </a:rPr>
              <a:t>Motivation</a:t>
            </a:r>
          </a:p>
        </p:txBody>
      </p:sp>
      <p:sp>
        <p:nvSpPr>
          <p:cNvPr id="10" name="TextBox 10"/>
          <p:cNvSpPr txBox="1"/>
          <p:nvPr/>
        </p:nvSpPr>
        <p:spPr>
          <a:xfrm>
            <a:off x="323491" y="3641020"/>
            <a:ext cx="10588203" cy="6657981"/>
          </a:xfrm>
          <a:prstGeom prst="rect">
            <a:avLst/>
          </a:prstGeom>
        </p:spPr>
        <p:txBody>
          <a:bodyPr lIns="0" tIns="0" rIns="0" bIns="0" rtlCol="0" anchor="t">
            <a:spAutoFit/>
          </a:bodyPr>
          <a:lstStyle/>
          <a:p>
            <a:pPr algn="just">
              <a:lnSpc>
                <a:spcPts val="5308"/>
              </a:lnSpc>
            </a:pPr>
            <a:r>
              <a:rPr lang="en-US" sz="2736" spc="27">
                <a:solidFill>
                  <a:srgbClr val="28094B"/>
                </a:solidFill>
                <a:latin typeface="Kollektif"/>
              </a:rPr>
              <a:t>Facial Emotion Recognition (FER) is useful for many domains. It makes computers and devices more friendly by sensing and reacting to human emotions. It helps psychologists and neuroscientists study and measure emotions and expressions. It also improves security systems by identifying people’s emotional states and detecting suspicious faces.</a:t>
            </a:r>
          </a:p>
          <a:p>
            <a:pPr algn="just">
              <a:lnSpc>
                <a:spcPts val="5308"/>
              </a:lnSpc>
            </a:pPr>
            <a:r>
              <a:rPr lang="en-US" sz="2736" spc="27">
                <a:solidFill>
                  <a:srgbClr val="28094B"/>
                </a:solidFill>
                <a:latin typeface="Kollektif"/>
              </a:rPr>
              <a:t>The motivation for applying Facial Expression Recognition (FER) technology spans various domains and purposes. Here are some key motivations</a:t>
            </a:r>
          </a:p>
          <a:p>
            <a:pPr algn="just">
              <a:lnSpc>
                <a:spcPts val="5308"/>
              </a:lnSpc>
            </a:pPr>
            <a:endParaRPr lang="en-US" sz="2736" spc="27">
              <a:solidFill>
                <a:srgbClr val="28094B"/>
              </a:solidFill>
              <a:latin typeface="Kollektif"/>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192315" y="612415"/>
            <a:ext cx="559181" cy="296366"/>
          </a:xfrm>
          <a:custGeom>
            <a:avLst/>
            <a:gdLst/>
            <a:ahLst/>
            <a:cxnLst/>
            <a:rect l="l" t="t" r="r" b="b"/>
            <a:pathLst>
              <a:path w="559181" h="296366">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2843309" y="1268486"/>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2177394" y="1891558"/>
            <a:ext cx="13933212" cy="7899423"/>
          </a:xfrm>
          <a:custGeom>
            <a:avLst/>
            <a:gdLst/>
            <a:ahLst/>
            <a:cxnLst/>
            <a:rect l="l" t="t" r="r" b="b"/>
            <a:pathLst>
              <a:path w="13933212" h="7899423">
                <a:moveTo>
                  <a:pt x="0" y="0"/>
                </a:moveTo>
                <a:lnTo>
                  <a:pt x="13933212" y="0"/>
                </a:lnTo>
                <a:lnTo>
                  <a:pt x="13933212" y="7899423"/>
                </a:lnTo>
                <a:lnTo>
                  <a:pt x="0" y="7899423"/>
                </a:lnTo>
                <a:lnTo>
                  <a:pt x="0" y="0"/>
                </a:lnTo>
                <a:close/>
              </a:path>
            </a:pathLst>
          </a:custGeom>
          <a:blipFill>
            <a:blip r:embed="rId6"/>
            <a:stretch>
              <a:fillRect t="-206" b="-479"/>
            </a:stretch>
          </a:blipFill>
        </p:spPr>
      </p:sp>
      <p:sp>
        <p:nvSpPr>
          <p:cNvPr id="5" name="TextBox 5"/>
          <p:cNvSpPr txBox="1"/>
          <p:nvPr/>
        </p:nvSpPr>
        <p:spPr>
          <a:xfrm>
            <a:off x="787722" y="134805"/>
            <a:ext cx="12740685" cy="1127760"/>
          </a:xfrm>
          <a:prstGeom prst="rect">
            <a:avLst/>
          </a:prstGeom>
        </p:spPr>
        <p:txBody>
          <a:bodyPr lIns="0" tIns="0" rIns="0" bIns="0" rtlCol="0" anchor="t">
            <a:spAutoFit/>
          </a:bodyPr>
          <a:lstStyle/>
          <a:p>
            <a:pPr algn="l">
              <a:lnSpc>
                <a:spcPts val="9240"/>
              </a:lnSpc>
            </a:pPr>
            <a:r>
              <a:rPr lang="en-US" sz="6600">
                <a:solidFill>
                  <a:srgbClr val="FFFFFF"/>
                </a:solidFill>
                <a:latin typeface="18 Khebrat Musamim Bold"/>
              </a:rPr>
              <a:t>Cont`d</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592217" y="8293384"/>
            <a:ext cx="19837040" cy="9461966"/>
          </a:xfrm>
          <a:custGeom>
            <a:avLst/>
            <a:gdLst/>
            <a:ahLst/>
            <a:cxnLst/>
            <a:rect l="l" t="t" r="r" b="b"/>
            <a:pathLst>
              <a:path w="19837040" h="9461966">
                <a:moveTo>
                  <a:pt x="0" y="0"/>
                </a:moveTo>
                <a:lnTo>
                  <a:pt x="19837039" y="0"/>
                </a:lnTo>
                <a:lnTo>
                  <a:pt x="19837039" y="9461966"/>
                </a:lnTo>
                <a:lnTo>
                  <a:pt x="0" y="9461966"/>
                </a:lnTo>
                <a:lnTo>
                  <a:pt x="0" y="0"/>
                </a:lnTo>
                <a:close/>
              </a:path>
            </a:pathLst>
          </a:custGeom>
          <a:blipFill>
            <a:blip r:embed="rId2">
              <a:extLst>
                <a:ext uri="{96DAC541-7B7A-43D3-8B79-37D633B846F1}">
                  <asvg:svgBlip xmlns:asvg="http://schemas.microsoft.com/office/drawing/2016/SVG/main" xmlns="" r:embed="rId3"/>
                </a:ext>
              </a:extLst>
            </a:blip>
            <a:stretch>
              <a:fillRect l="-27503" r="-24139"/>
            </a:stretch>
          </a:blipFill>
        </p:spPr>
      </p:sp>
      <p:sp>
        <p:nvSpPr>
          <p:cNvPr id="3" name="Freeform 3"/>
          <p:cNvSpPr/>
          <p:nvPr/>
        </p:nvSpPr>
        <p:spPr>
          <a:xfrm>
            <a:off x="17192315" y="612415"/>
            <a:ext cx="559181" cy="296366"/>
          </a:xfrm>
          <a:custGeom>
            <a:avLst/>
            <a:gdLst/>
            <a:ahLst/>
            <a:cxnLst/>
            <a:rect l="l" t="t" r="r" b="b"/>
            <a:pathLst>
              <a:path w="559181" h="296366">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2843309" y="1268486"/>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nvGrpSpPr>
          <p:cNvPr id="5" name="Group 5"/>
          <p:cNvGrpSpPr/>
          <p:nvPr/>
        </p:nvGrpSpPr>
        <p:grpSpPr>
          <a:xfrm>
            <a:off x="1006509" y="3137438"/>
            <a:ext cx="16639587" cy="5766715"/>
            <a:chOff x="0" y="0"/>
            <a:chExt cx="4835040" cy="1675660"/>
          </a:xfrm>
        </p:grpSpPr>
        <p:sp>
          <p:nvSpPr>
            <p:cNvPr id="6" name="Freeform 6"/>
            <p:cNvSpPr/>
            <p:nvPr/>
          </p:nvSpPr>
          <p:spPr>
            <a:xfrm>
              <a:off x="0" y="0"/>
              <a:ext cx="4835040" cy="1675661"/>
            </a:xfrm>
            <a:custGeom>
              <a:avLst/>
              <a:gdLst/>
              <a:ahLst/>
              <a:cxnLst/>
              <a:rect l="l" t="t" r="r" b="b"/>
              <a:pathLst>
                <a:path w="4835040" h="1675661">
                  <a:moveTo>
                    <a:pt x="23729" y="0"/>
                  </a:moveTo>
                  <a:lnTo>
                    <a:pt x="4811311" y="0"/>
                  </a:lnTo>
                  <a:cubicBezTo>
                    <a:pt x="4817604" y="0"/>
                    <a:pt x="4823640" y="2500"/>
                    <a:pt x="4828090" y="6950"/>
                  </a:cubicBezTo>
                  <a:cubicBezTo>
                    <a:pt x="4832540" y="11400"/>
                    <a:pt x="4835040" y="17436"/>
                    <a:pt x="4835040" y="23729"/>
                  </a:cubicBezTo>
                  <a:lnTo>
                    <a:pt x="4835040" y="1651932"/>
                  </a:lnTo>
                  <a:cubicBezTo>
                    <a:pt x="4835040" y="1658225"/>
                    <a:pt x="4832540" y="1664260"/>
                    <a:pt x="4828090" y="1668711"/>
                  </a:cubicBezTo>
                  <a:cubicBezTo>
                    <a:pt x="4823640" y="1673160"/>
                    <a:pt x="4817604" y="1675661"/>
                    <a:pt x="4811311" y="1675661"/>
                  </a:cubicBezTo>
                  <a:lnTo>
                    <a:pt x="23729" y="1675661"/>
                  </a:lnTo>
                  <a:cubicBezTo>
                    <a:pt x="17436" y="1675661"/>
                    <a:pt x="11400" y="1673160"/>
                    <a:pt x="6950" y="1668711"/>
                  </a:cubicBezTo>
                  <a:cubicBezTo>
                    <a:pt x="2500" y="1664260"/>
                    <a:pt x="0" y="1658225"/>
                    <a:pt x="0" y="1651932"/>
                  </a:cubicBezTo>
                  <a:lnTo>
                    <a:pt x="0" y="23729"/>
                  </a:lnTo>
                  <a:cubicBezTo>
                    <a:pt x="0" y="17436"/>
                    <a:pt x="2500" y="11400"/>
                    <a:pt x="6950" y="6950"/>
                  </a:cubicBezTo>
                  <a:cubicBezTo>
                    <a:pt x="11400" y="2500"/>
                    <a:pt x="17436" y="0"/>
                    <a:pt x="23729" y="0"/>
                  </a:cubicBezTo>
                  <a:close/>
                </a:path>
              </a:pathLst>
            </a:custGeom>
            <a:solidFill>
              <a:srgbClr val="FFFFFF"/>
            </a:solidFill>
          </p:spPr>
        </p:sp>
        <p:sp>
          <p:nvSpPr>
            <p:cNvPr id="7" name="TextBox 7"/>
            <p:cNvSpPr txBox="1"/>
            <p:nvPr/>
          </p:nvSpPr>
          <p:spPr>
            <a:xfrm>
              <a:off x="0" y="-57150"/>
              <a:ext cx="4835040" cy="1732810"/>
            </a:xfrm>
            <a:prstGeom prst="rect">
              <a:avLst/>
            </a:prstGeom>
          </p:spPr>
          <p:txBody>
            <a:bodyPr lIns="50800" tIns="50800" rIns="50800" bIns="50800" rtlCol="0" anchor="ctr"/>
            <a:lstStyle/>
            <a:p>
              <a:pPr algn="ctr">
                <a:lnSpc>
                  <a:spcPts val="3639"/>
                </a:lnSpc>
              </a:pPr>
              <a:endParaRPr/>
            </a:p>
          </p:txBody>
        </p:sp>
      </p:grpSp>
      <p:sp>
        <p:nvSpPr>
          <p:cNvPr id="8" name="TextBox 8"/>
          <p:cNvSpPr txBox="1"/>
          <p:nvPr/>
        </p:nvSpPr>
        <p:spPr>
          <a:xfrm>
            <a:off x="832319" y="260535"/>
            <a:ext cx="16230600" cy="1000125"/>
          </a:xfrm>
          <a:prstGeom prst="rect">
            <a:avLst/>
          </a:prstGeom>
        </p:spPr>
        <p:txBody>
          <a:bodyPr lIns="0" tIns="0" rIns="0" bIns="0" rtlCol="0" anchor="t">
            <a:spAutoFit/>
          </a:bodyPr>
          <a:lstStyle/>
          <a:p>
            <a:pPr marL="0" lvl="0" indent="0" algn="l">
              <a:lnSpc>
                <a:spcPts val="7920"/>
              </a:lnSpc>
              <a:spcBef>
                <a:spcPct val="0"/>
              </a:spcBef>
            </a:pPr>
            <a:r>
              <a:rPr lang="en-US" sz="6600">
                <a:solidFill>
                  <a:srgbClr val="FFFFFF"/>
                </a:solidFill>
                <a:latin typeface="18 Khebrat Musamim Bold"/>
              </a:rPr>
              <a:t>Problem Definishion</a:t>
            </a:r>
          </a:p>
        </p:txBody>
      </p:sp>
      <p:sp>
        <p:nvSpPr>
          <p:cNvPr id="9" name="TextBox 9"/>
          <p:cNvSpPr txBox="1"/>
          <p:nvPr/>
        </p:nvSpPr>
        <p:spPr>
          <a:xfrm>
            <a:off x="1481587" y="3863400"/>
            <a:ext cx="15777713" cy="3768452"/>
          </a:xfrm>
          <a:prstGeom prst="rect">
            <a:avLst/>
          </a:prstGeom>
        </p:spPr>
        <p:txBody>
          <a:bodyPr lIns="0" tIns="0" rIns="0" bIns="0" rtlCol="0" anchor="t">
            <a:spAutoFit/>
          </a:bodyPr>
          <a:lstStyle/>
          <a:p>
            <a:pPr algn="l">
              <a:lnSpc>
                <a:spcPts val="4915"/>
              </a:lnSpc>
            </a:pPr>
            <a:r>
              <a:rPr lang="en-US" sz="3510" spc="203">
                <a:solidFill>
                  <a:srgbClr val="18072B"/>
                </a:solidFill>
                <a:latin typeface="Kollektif"/>
              </a:rPr>
              <a:t>Face emotion recognition is a crucial component in human-computer interaction, artificial intelligence, and various applications such as human-computer interfaces, virtual reality, and customer sentiment analysis. The ability to accurately detect and interpret facial expressions can enhance user experiences and enable more natural interactions between humans and machines.</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843309" y="1268486"/>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6700119" y="464231"/>
            <a:ext cx="559181" cy="296366"/>
          </a:xfrm>
          <a:custGeom>
            <a:avLst/>
            <a:gdLst/>
            <a:ahLst/>
            <a:cxnLst/>
            <a:rect l="l" t="t" r="r" b="b"/>
            <a:pathLst>
              <a:path w="559181" h="296366">
                <a:moveTo>
                  <a:pt x="0" y="0"/>
                </a:moveTo>
                <a:lnTo>
                  <a:pt x="559181" y="0"/>
                </a:lnTo>
                <a:lnTo>
                  <a:pt x="559181" y="296367"/>
                </a:lnTo>
                <a:lnTo>
                  <a:pt x="0" y="29636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rot="-924613">
            <a:off x="-3686468" y="3995614"/>
            <a:ext cx="9735137" cy="8435994"/>
          </a:xfrm>
          <a:custGeom>
            <a:avLst/>
            <a:gdLst/>
            <a:ahLst/>
            <a:cxnLst/>
            <a:rect l="l" t="t" r="r" b="b"/>
            <a:pathLst>
              <a:path w="9735137" h="8435994">
                <a:moveTo>
                  <a:pt x="0" y="0"/>
                </a:moveTo>
                <a:lnTo>
                  <a:pt x="9735136" y="0"/>
                </a:lnTo>
                <a:lnTo>
                  <a:pt x="9735136" y="8435994"/>
                </a:lnTo>
                <a:lnTo>
                  <a:pt x="0" y="843599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TextBox 5"/>
          <p:cNvSpPr txBox="1"/>
          <p:nvPr/>
        </p:nvSpPr>
        <p:spPr>
          <a:xfrm>
            <a:off x="981075" y="134805"/>
            <a:ext cx="12740685" cy="1127760"/>
          </a:xfrm>
          <a:prstGeom prst="rect">
            <a:avLst/>
          </a:prstGeom>
        </p:spPr>
        <p:txBody>
          <a:bodyPr lIns="0" tIns="0" rIns="0" bIns="0" rtlCol="0" anchor="t">
            <a:spAutoFit/>
          </a:bodyPr>
          <a:lstStyle/>
          <a:p>
            <a:pPr algn="l">
              <a:lnSpc>
                <a:spcPts val="9240"/>
              </a:lnSpc>
            </a:pPr>
            <a:r>
              <a:rPr lang="en-US" sz="6600">
                <a:solidFill>
                  <a:srgbClr val="FFFFFF"/>
                </a:solidFill>
                <a:latin typeface="18 Khebrat Musamim Bold"/>
              </a:rPr>
              <a:t>Related Work</a:t>
            </a:r>
          </a:p>
        </p:txBody>
      </p:sp>
      <p:graphicFrame>
        <p:nvGraphicFramePr>
          <p:cNvPr id="6" name="Table 6"/>
          <p:cNvGraphicFramePr>
            <a:graphicFrameLocks noGrp="1"/>
          </p:cNvGraphicFramePr>
          <p:nvPr>
            <p:extLst>
              <p:ext uri="{D42A27DB-BD31-4B8C-83A1-F6EECF244321}">
                <p14:modId xmlns:p14="http://schemas.microsoft.com/office/powerpoint/2010/main" val="3013533366"/>
              </p:ext>
            </p:extLst>
          </p:nvPr>
        </p:nvGraphicFramePr>
        <p:xfrm>
          <a:off x="1981202" y="1939993"/>
          <a:ext cx="14173200" cy="7931545"/>
        </p:xfrm>
        <a:graphic>
          <a:graphicData uri="http://schemas.openxmlformats.org/drawingml/2006/table">
            <a:tbl>
              <a:tblPr/>
              <a:tblGrid>
                <a:gridCol w="2037591">
                  <a:extLst>
                    <a:ext uri="{9D8B030D-6E8A-4147-A177-3AD203B41FA5}">
                      <a16:colId xmlns:a16="http://schemas.microsoft.com/office/drawing/2014/main" val="20000"/>
                    </a:ext>
                  </a:extLst>
                </a:gridCol>
                <a:gridCol w="1733658">
                  <a:extLst>
                    <a:ext uri="{9D8B030D-6E8A-4147-A177-3AD203B41FA5}">
                      <a16:colId xmlns:a16="http://schemas.microsoft.com/office/drawing/2014/main" val="20001"/>
                    </a:ext>
                  </a:extLst>
                </a:gridCol>
                <a:gridCol w="1728464">
                  <a:extLst>
                    <a:ext uri="{9D8B030D-6E8A-4147-A177-3AD203B41FA5}">
                      <a16:colId xmlns:a16="http://schemas.microsoft.com/office/drawing/2014/main" val="20002"/>
                    </a:ext>
                  </a:extLst>
                </a:gridCol>
                <a:gridCol w="1738855">
                  <a:extLst>
                    <a:ext uri="{9D8B030D-6E8A-4147-A177-3AD203B41FA5}">
                      <a16:colId xmlns:a16="http://schemas.microsoft.com/office/drawing/2014/main" val="20003"/>
                    </a:ext>
                  </a:extLst>
                </a:gridCol>
                <a:gridCol w="1733658">
                  <a:extLst>
                    <a:ext uri="{9D8B030D-6E8A-4147-A177-3AD203B41FA5}">
                      <a16:colId xmlns:a16="http://schemas.microsoft.com/office/drawing/2014/main" val="20004"/>
                    </a:ext>
                  </a:extLst>
                </a:gridCol>
                <a:gridCol w="1733658">
                  <a:extLst>
                    <a:ext uri="{9D8B030D-6E8A-4147-A177-3AD203B41FA5}">
                      <a16:colId xmlns:a16="http://schemas.microsoft.com/office/drawing/2014/main" val="20005"/>
                    </a:ext>
                  </a:extLst>
                </a:gridCol>
                <a:gridCol w="1733658">
                  <a:extLst>
                    <a:ext uri="{9D8B030D-6E8A-4147-A177-3AD203B41FA5}">
                      <a16:colId xmlns:a16="http://schemas.microsoft.com/office/drawing/2014/main" val="20006"/>
                    </a:ext>
                  </a:extLst>
                </a:gridCol>
                <a:gridCol w="1733658">
                  <a:extLst>
                    <a:ext uri="{9D8B030D-6E8A-4147-A177-3AD203B41FA5}">
                      <a16:colId xmlns:a16="http://schemas.microsoft.com/office/drawing/2014/main" val="20007"/>
                    </a:ext>
                  </a:extLst>
                </a:gridCol>
              </a:tblGrid>
              <a:tr h="409788">
                <a:tc>
                  <a:txBody>
                    <a:bodyPr/>
                    <a:lstStyle/>
                    <a:p>
                      <a:pPr algn="ctr">
                        <a:lnSpc>
                          <a:spcPts val="1314"/>
                        </a:lnSpc>
                        <a:defRPr/>
                      </a:pPr>
                      <a:r>
                        <a:rPr lang="en-US" sz="939" spc="46">
                          <a:solidFill>
                            <a:srgbClr val="FFFFFF"/>
                          </a:solidFill>
                          <a:latin typeface="Public Sans Bold"/>
                        </a:rPr>
                        <a:t>PAPER NAME</a:t>
                      </a: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73A7FF"/>
                    </a:solidFill>
                  </a:tcPr>
                </a:tc>
                <a:tc>
                  <a:txBody>
                    <a:bodyPr/>
                    <a:lstStyle/>
                    <a:p>
                      <a:pPr algn="ctr">
                        <a:lnSpc>
                          <a:spcPts val="1314"/>
                        </a:lnSpc>
                        <a:defRPr/>
                      </a:pPr>
                      <a:r>
                        <a:rPr lang="en-US" sz="939" spc="46">
                          <a:solidFill>
                            <a:srgbClr val="FFFFFF"/>
                          </a:solidFill>
                          <a:latin typeface="Public Sans Bold"/>
                        </a:rPr>
                        <a:t>NAME</a:t>
                      </a: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73A7FF"/>
                    </a:solidFill>
                  </a:tcPr>
                </a:tc>
                <a:tc>
                  <a:txBody>
                    <a:bodyPr/>
                    <a:lstStyle/>
                    <a:p>
                      <a:pPr algn="ctr">
                        <a:lnSpc>
                          <a:spcPts val="1314"/>
                        </a:lnSpc>
                        <a:defRPr/>
                      </a:pPr>
                      <a:r>
                        <a:rPr lang="en-US" sz="939" spc="46">
                          <a:solidFill>
                            <a:srgbClr val="FFFFFF"/>
                          </a:solidFill>
                          <a:latin typeface="Public Sans Bold"/>
                        </a:rPr>
                        <a:t>YEAR</a:t>
                      </a: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73A7FF"/>
                    </a:solidFill>
                  </a:tcPr>
                </a:tc>
                <a:tc>
                  <a:txBody>
                    <a:bodyPr/>
                    <a:lstStyle/>
                    <a:p>
                      <a:pPr algn="ctr">
                        <a:lnSpc>
                          <a:spcPts val="1314"/>
                        </a:lnSpc>
                        <a:defRPr/>
                      </a:pPr>
                      <a:r>
                        <a:rPr lang="en-US" sz="939" spc="46">
                          <a:solidFill>
                            <a:srgbClr val="FFFFFF"/>
                          </a:solidFill>
                          <a:latin typeface="Public Sans Bold"/>
                        </a:rPr>
                        <a:t>ALGORITHM </a:t>
                      </a: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73A7FF"/>
                    </a:solidFill>
                  </a:tcPr>
                </a:tc>
                <a:tc>
                  <a:txBody>
                    <a:bodyPr/>
                    <a:lstStyle/>
                    <a:p>
                      <a:pPr algn="ctr">
                        <a:lnSpc>
                          <a:spcPts val="1314"/>
                        </a:lnSpc>
                        <a:defRPr/>
                      </a:pPr>
                      <a:r>
                        <a:rPr lang="en-US" sz="939" spc="46">
                          <a:solidFill>
                            <a:srgbClr val="FFFFFF"/>
                          </a:solidFill>
                          <a:latin typeface="Public Sans Bold"/>
                        </a:rPr>
                        <a:t>ACCURECY</a:t>
                      </a: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73A7FF"/>
                    </a:solidFill>
                  </a:tcPr>
                </a:tc>
                <a:tc>
                  <a:txBody>
                    <a:bodyPr/>
                    <a:lstStyle/>
                    <a:p>
                      <a:pPr algn="ctr">
                        <a:lnSpc>
                          <a:spcPts val="1314"/>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73A7FF"/>
                    </a:solidFill>
                  </a:tcPr>
                </a:tc>
                <a:tc>
                  <a:txBody>
                    <a:bodyPr/>
                    <a:lstStyle/>
                    <a:p>
                      <a:pPr algn="ctr">
                        <a:lnSpc>
                          <a:spcPts val="1094"/>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73A7FF"/>
                    </a:solidFill>
                  </a:tcPr>
                </a:tc>
                <a:tc>
                  <a:txBody>
                    <a:bodyPr/>
                    <a:lstStyle/>
                    <a:p>
                      <a:pPr algn="ctr">
                        <a:lnSpc>
                          <a:spcPts val="1094"/>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73A7FF"/>
                    </a:solidFill>
                  </a:tcPr>
                </a:tc>
                <a:extLst>
                  <a:ext uri="{0D108BD9-81ED-4DB2-BD59-A6C34878D82A}">
                    <a16:rowId xmlns:a16="http://schemas.microsoft.com/office/drawing/2014/main" val="10000"/>
                  </a:ext>
                </a:extLst>
              </a:tr>
              <a:tr h="1447220">
                <a:tc>
                  <a:txBody>
                    <a:bodyPr/>
                    <a:lstStyle/>
                    <a:p>
                      <a:pPr algn="ctr">
                        <a:lnSpc>
                          <a:spcPts val="1679"/>
                        </a:lnSpc>
                        <a:defRPr/>
                      </a:pPr>
                      <a:r>
                        <a:rPr lang="en-US" sz="1199" spc="35">
                          <a:solidFill>
                            <a:srgbClr val="000000"/>
                          </a:solidFill>
                          <a:latin typeface="Public Sans Bold"/>
                        </a:rPr>
                        <a:t>DeXpression: Deep Convolutional Neural</a:t>
                      </a:r>
                      <a:endParaRPr lang="en-US" sz="1100"/>
                    </a:p>
                    <a:p>
                      <a:pPr algn="ctr">
                        <a:lnSpc>
                          <a:spcPts val="1679"/>
                        </a:lnSpc>
                      </a:pPr>
                      <a:r>
                        <a:rPr lang="en-US" sz="1199" spc="35">
                          <a:solidFill>
                            <a:srgbClr val="000000"/>
                          </a:solidFill>
                          <a:latin typeface="Public Sans Bold"/>
                        </a:rPr>
                        <a:t>Network for Expression Recognition</a:t>
                      </a:r>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DBE9FF"/>
                    </a:solidFill>
                  </a:tcPr>
                </a:tc>
                <a:tc>
                  <a:txBody>
                    <a:bodyPr/>
                    <a:lstStyle/>
                    <a:p>
                      <a:pPr algn="ctr">
                        <a:lnSpc>
                          <a:spcPts val="981"/>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DBE9FF"/>
                    </a:solidFill>
                  </a:tcPr>
                </a:tc>
                <a:tc>
                  <a:txBody>
                    <a:bodyPr/>
                    <a:lstStyle/>
                    <a:p>
                      <a:pPr algn="ctr">
                        <a:lnSpc>
                          <a:spcPts val="981"/>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DBE9FF"/>
                    </a:solidFill>
                  </a:tcPr>
                </a:tc>
                <a:tc>
                  <a:txBody>
                    <a:bodyPr/>
                    <a:lstStyle/>
                    <a:p>
                      <a:pPr algn="ctr">
                        <a:lnSpc>
                          <a:spcPts val="981"/>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DBE9FF"/>
                    </a:solidFill>
                  </a:tcPr>
                </a:tc>
                <a:tc>
                  <a:txBody>
                    <a:bodyPr/>
                    <a:lstStyle/>
                    <a:p>
                      <a:pPr algn="ctr">
                        <a:lnSpc>
                          <a:spcPts val="981"/>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DBE9FF"/>
                    </a:solidFill>
                  </a:tcPr>
                </a:tc>
                <a:tc>
                  <a:txBody>
                    <a:bodyPr/>
                    <a:lstStyle/>
                    <a:p>
                      <a:pPr algn="ctr">
                        <a:lnSpc>
                          <a:spcPts val="981"/>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DBE9FF"/>
                    </a:solidFill>
                  </a:tcPr>
                </a:tc>
                <a:tc>
                  <a:txBody>
                    <a:bodyPr/>
                    <a:lstStyle/>
                    <a:p>
                      <a:pPr algn="ctr">
                        <a:lnSpc>
                          <a:spcPts val="981"/>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DBE9FF"/>
                    </a:solidFill>
                  </a:tcPr>
                </a:tc>
                <a:tc>
                  <a:txBody>
                    <a:bodyPr/>
                    <a:lstStyle/>
                    <a:p>
                      <a:pPr algn="ctr">
                        <a:lnSpc>
                          <a:spcPts val="981"/>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DBE9FF"/>
                    </a:solidFill>
                  </a:tcPr>
                </a:tc>
                <a:extLst>
                  <a:ext uri="{0D108BD9-81ED-4DB2-BD59-A6C34878D82A}">
                    <a16:rowId xmlns:a16="http://schemas.microsoft.com/office/drawing/2014/main" val="10001"/>
                  </a:ext>
                </a:extLst>
              </a:tr>
              <a:tr h="1447220">
                <a:tc>
                  <a:txBody>
                    <a:bodyPr/>
                    <a:lstStyle/>
                    <a:p>
                      <a:pPr algn="ctr">
                        <a:lnSpc>
                          <a:spcPts val="1679"/>
                        </a:lnSpc>
                        <a:defRPr/>
                      </a:pPr>
                      <a:r>
                        <a:rPr lang="en-US" sz="1199" spc="35">
                          <a:solidFill>
                            <a:srgbClr val="000000"/>
                          </a:solidFill>
                          <a:latin typeface="Public Sans Bold"/>
                        </a:rPr>
                        <a:t>DeXpression: Deep Convolutional Neural</a:t>
                      </a:r>
                      <a:endParaRPr lang="en-US" sz="1100"/>
                    </a:p>
                    <a:p>
                      <a:pPr algn="ctr">
                        <a:lnSpc>
                          <a:spcPts val="1679"/>
                        </a:lnSpc>
                      </a:pPr>
                      <a:r>
                        <a:rPr lang="en-US" sz="1199" spc="35">
                          <a:solidFill>
                            <a:srgbClr val="000000"/>
                          </a:solidFill>
                          <a:latin typeface="Public Sans Bold"/>
                        </a:rPr>
                        <a:t>Network for Expression Recognition</a:t>
                      </a:r>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DBE9FF"/>
                    </a:solidFill>
                  </a:tcPr>
                </a:tc>
                <a:tc>
                  <a:txBody>
                    <a:bodyPr/>
                    <a:lstStyle/>
                    <a:p>
                      <a:pPr algn="ctr">
                        <a:lnSpc>
                          <a:spcPts val="981"/>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gradFill rotWithShape="1">
                      <a:gsLst>
                        <a:gs pos="0">
                          <a:srgbClr val="ECF3FF">
                            <a:alpha val="100000"/>
                          </a:srgbClr>
                        </a:gs>
                        <a:gs pos="100000">
                          <a:srgbClr val="FFFFFF">
                            <a:alpha val="100000"/>
                          </a:srgbClr>
                        </a:gs>
                      </a:gsLst>
                      <a:lin ang="5400000"/>
                    </a:gradFill>
                  </a:tcPr>
                </a:tc>
                <a:tc>
                  <a:txBody>
                    <a:bodyPr/>
                    <a:lstStyle/>
                    <a:p>
                      <a:pPr algn="ctr">
                        <a:lnSpc>
                          <a:spcPts val="981"/>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gradFill rotWithShape="1">
                      <a:gsLst>
                        <a:gs pos="0">
                          <a:srgbClr val="ECF3FF">
                            <a:alpha val="100000"/>
                          </a:srgbClr>
                        </a:gs>
                        <a:gs pos="100000">
                          <a:srgbClr val="FFFFFF">
                            <a:alpha val="100000"/>
                          </a:srgbClr>
                        </a:gs>
                      </a:gsLst>
                      <a:lin ang="5400000"/>
                    </a:gradFill>
                  </a:tcPr>
                </a:tc>
                <a:tc>
                  <a:txBody>
                    <a:bodyPr/>
                    <a:lstStyle/>
                    <a:p>
                      <a:pPr algn="ctr">
                        <a:lnSpc>
                          <a:spcPts val="981"/>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gradFill rotWithShape="1">
                      <a:gsLst>
                        <a:gs pos="0">
                          <a:srgbClr val="ECF3FF">
                            <a:alpha val="100000"/>
                          </a:srgbClr>
                        </a:gs>
                        <a:gs pos="100000">
                          <a:srgbClr val="FFFFFF">
                            <a:alpha val="100000"/>
                          </a:srgbClr>
                        </a:gs>
                      </a:gsLst>
                      <a:lin ang="5400000"/>
                    </a:gradFill>
                  </a:tcPr>
                </a:tc>
                <a:tc>
                  <a:txBody>
                    <a:bodyPr/>
                    <a:lstStyle/>
                    <a:p>
                      <a:pPr algn="ctr">
                        <a:lnSpc>
                          <a:spcPts val="981"/>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gradFill rotWithShape="1">
                      <a:gsLst>
                        <a:gs pos="0">
                          <a:srgbClr val="ECF3FF">
                            <a:alpha val="100000"/>
                          </a:srgbClr>
                        </a:gs>
                        <a:gs pos="100000">
                          <a:srgbClr val="FFFFFF">
                            <a:alpha val="100000"/>
                          </a:srgbClr>
                        </a:gs>
                      </a:gsLst>
                      <a:lin ang="5400000"/>
                    </a:gradFill>
                  </a:tcPr>
                </a:tc>
                <a:tc>
                  <a:txBody>
                    <a:bodyPr/>
                    <a:lstStyle/>
                    <a:p>
                      <a:pPr algn="ctr">
                        <a:lnSpc>
                          <a:spcPts val="981"/>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gradFill rotWithShape="1">
                      <a:gsLst>
                        <a:gs pos="0">
                          <a:srgbClr val="ECF3FF">
                            <a:alpha val="100000"/>
                          </a:srgbClr>
                        </a:gs>
                        <a:gs pos="100000">
                          <a:srgbClr val="FFFFFF">
                            <a:alpha val="100000"/>
                          </a:srgbClr>
                        </a:gs>
                      </a:gsLst>
                      <a:lin ang="5400000"/>
                    </a:gradFill>
                  </a:tcPr>
                </a:tc>
                <a:tc>
                  <a:txBody>
                    <a:bodyPr/>
                    <a:lstStyle/>
                    <a:p>
                      <a:pPr algn="ctr">
                        <a:lnSpc>
                          <a:spcPts val="981"/>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gradFill rotWithShape="1">
                      <a:gsLst>
                        <a:gs pos="0">
                          <a:srgbClr val="ECF3FF">
                            <a:alpha val="100000"/>
                          </a:srgbClr>
                        </a:gs>
                        <a:gs pos="100000">
                          <a:srgbClr val="FFFFFF">
                            <a:alpha val="100000"/>
                          </a:srgbClr>
                        </a:gs>
                      </a:gsLst>
                      <a:lin ang="5400000"/>
                    </a:gradFill>
                  </a:tcPr>
                </a:tc>
                <a:tc>
                  <a:txBody>
                    <a:bodyPr/>
                    <a:lstStyle/>
                    <a:p>
                      <a:pPr algn="ctr">
                        <a:lnSpc>
                          <a:spcPts val="981"/>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gradFill rotWithShape="1">
                      <a:gsLst>
                        <a:gs pos="0">
                          <a:srgbClr val="ECF3FF">
                            <a:alpha val="100000"/>
                          </a:srgbClr>
                        </a:gs>
                        <a:gs pos="100000">
                          <a:srgbClr val="FFFFFF">
                            <a:alpha val="100000"/>
                          </a:srgbClr>
                        </a:gs>
                      </a:gsLst>
                      <a:lin ang="5400000"/>
                    </a:gradFill>
                  </a:tcPr>
                </a:tc>
                <a:extLst>
                  <a:ext uri="{0D108BD9-81ED-4DB2-BD59-A6C34878D82A}">
                    <a16:rowId xmlns:a16="http://schemas.microsoft.com/office/drawing/2014/main" val="10002"/>
                  </a:ext>
                </a:extLst>
              </a:tr>
              <a:tr h="1624788">
                <a:tc>
                  <a:txBody>
                    <a:bodyPr/>
                    <a:lstStyle/>
                    <a:p>
                      <a:pPr algn="ctr">
                        <a:lnSpc>
                          <a:spcPts val="1679"/>
                        </a:lnSpc>
                        <a:defRPr/>
                      </a:pPr>
                      <a:r>
                        <a:rPr lang="en-US" sz="1199" spc="35">
                          <a:solidFill>
                            <a:srgbClr val="000000"/>
                          </a:solidFill>
                          <a:latin typeface="Public Sans Bold"/>
                        </a:rPr>
                        <a:t>Static Facial Expression Analysis in Tough Conditions: Data, Evaluation Protocol and Benchmark</a:t>
                      </a: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DBE9FF"/>
                    </a:solidFill>
                  </a:tcPr>
                </a:tc>
                <a:tc>
                  <a:txBody>
                    <a:bodyPr/>
                    <a:lstStyle/>
                    <a:p>
                      <a:pPr algn="ctr">
                        <a:lnSpc>
                          <a:spcPts val="981"/>
                        </a:lnSpc>
                        <a:defRPr/>
                      </a:pPr>
                      <a:endParaRPr lang="en-US" sz="1100" dirty="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DBE9FF"/>
                    </a:solidFill>
                  </a:tcPr>
                </a:tc>
                <a:tc>
                  <a:txBody>
                    <a:bodyPr/>
                    <a:lstStyle/>
                    <a:p>
                      <a:pPr algn="ctr">
                        <a:lnSpc>
                          <a:spcPts val="981"/>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DBE9FF"/>
                    </a:solidFill>
                  </a:tcPr>
                </a:tc>
                <a:tc>
                  <a:txBody>
                    <a:bodyPr/>
                    <a:lstStyle/>
                    <a:p>
                      <a:pPr algn="ctr">
                        <a:lnSpc>
                          <a:spcPts val="981"/>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DBE9FF"/>
                    </a:solidFill>
                  </a:tcPr>
                </a:tc>
                <a:tc>
                  <a:txBody>
                    <a:bodyPr/>
                    <a:lstStyle/>
                    <a:p>
                      <a:pPr algn="ctr">
                        <a:lnSpc>
                          <a:spcPts val="981"/>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DBE9FF"/>
                    </a:solidFill>
                  </a:tcPr>
                </a:tc>
                <a:tc>
                  <a:txBody>
                    <a:bodyPr/>
                    <a:lstStyle/>
                    <a:p>
                      <a:pPr algn="ctr">
                        <a:lnSpc>
                          <a:spcPts val="981"/>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DBE9FF"/>
                    </a:solidFill>
                  </a:tcPr>
                </a:tc>
                <a:tc>
                  <a:txBody>
                    <a:bodyPr/>
                    <a:lstStyle/>
                    <a:p>
                      <a:pPr algn="ctr">
                        <a:lnSpc>
                          <a:spcPts val="981"/>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DBE9FF"/>
                    </a:solidFill>
                  </a:tcPr>
                </a:tc>
                <a:tc>
                  <a:txBody>
                    <a:bodyPr/>
                    <a:lstStyle/>
                    <a:p>
                      <a:pPr algn="ctr">
                        <a:lnSpc>
                          <a:spcPts val="981"/>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DBE9FF"/>
                    </a:solidFill>
                  </a:tcPr>
                </a:tc>
                <a:extLst>
                  <a:ext uri="{0D108BD9-81ED-4DB2-BD59-A6C34878D82A}">
                    <a16:rowId xmlns:a16="http://schemas.microsoft.com/office/drawing/2014/main" val="10003"/>
                  </a:ext>
                </a:extLst>
              </a:tr>
              <a:tr h="1624788">
                <a:tc>
                  <a:txBody>
                    <a:bodyPr/>
                    <a:lstStyle/>
                    <a:p>
                      <a:pPr algn="ctr">
                        <a:lnSpc>
                          <a:spcPts val="1679"/>
                        </a:lnSpc>
                        <a:defRPr/>
                      </a:pPr>
                      <a:r>
                        <a:rPr lang="en-US" sz="1199" spc="35">
                          <a:solidFill>
                            <a:srgbClr val="000000"/>
                          </a:solidFill>
                          <a:latin typeface="Public Sans Bold"/>
                        </a:rPr>
                        <a:t>Improving Facial Emotion Recognition Systems Using Gradient and Laplacian Images</a:t>
                      </a:r>
                      <a:endParaRPr lang="en-US" sz="1100"/>
                    </a:p>
                    <a:p>
                      <a:pPr algn="ctr">
                        <a:lnSpc>
                          <a:spcPts val="1679"/>
                        </a:lnSpc>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DBE9FF"/>
                    </a:solidFill>
                  </a:tcPr>
                </a:tc>
                <a:tc>
                  <a:txBody>
                    <a:bodyPr/>
                    <a:lstStyle/>
                    <a:p>
                      <a:pPr algn="ctr">
                        <a:lnSpc>
                          <a:spcPts val="981"/>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gradFill rotWithShape="1">
                      <a:gsLst>
                        <a:gs pos="0">
                          <a:srgbClr val="ECF3FF">
                            <a:alpha val="100000"/>
                          </a:srgbClr>
                        </a:gs>
                        <a:gs pos="100000">
                          <a:srgbClr val="FFFFFF">
                            <a:alpha val="100000"/>
                          </a:srgbClr>
                        </a:gs>
                      </a:gsLst>
                      <a:lin ang="5400000"/>
                    </a:gradFill>
                  </a:tcPr>
                </a:tc>
                <a:tc>
                  <a:txBody>
                    <a:bodyPr/>
                    <a:lstStyle/>
                    <a:p>
                      <a:pPr algn="ctr">
                        <a:lnSpc>
                          <a:spcPts val="981"/>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gradFill rotWithShape="1">
                      <a:gsLst>
                        <a:gs pos="0">
                          <a:srgbClr val="ECF3FF">
                            <a:alpha val="100000"/>
                          </a:srgbClr>
                        </a:gs>
                        <a:gs pos="100000">
                          <a:srgbClr val="FFFFFF">
                            <a:alpha val="100000"/>
                          </a:srgbClr>
                        </a:gs>
                      </a:gsLst>
                      <a:lin ang="5400000"/>
                    </a:gradFill>
                  </a:tcPr>
                </a:tc>
                <a:tc>
                  <a:txBody>
                    <a:bodyPr/>
                    <a:lstStyle/>
                    <a:p>
                      <a:pPr algn="ctr">
                        <a:lnSpc>
                          <a:spcPts val="981"/>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gradFill rotWithShape="1">
                      <a:gsLst>
                        <a:gs pos="0">
                          <a:srgbClr val="ECF3FF">
                            <a:alpha val="100000"/>
                          </a:srgbClr>
                        </a:gs>
                        <a:gs pos="100000">
                          <a:srgbClr val="FFFFFF">
                            <a:alpha val="100000"/>
                          </a:srgbClr>
                        </a:gs>
                      </a:gsLst>
                      <a:lin ang="5400000"/>
                    </a:gradFill>
                  </a:tcPr>
                </a:tc>
                <a:tc>
                  <a:txBody>
                    <a:bodyPr/>
                    <a:lstStyle/>
                    <a:p>
                      <a:pPr algn="ctr">
                        <a:lnSpc>
                          <a:spcPts val="981"/>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gradFill rotWithShape="1">
                      <a:gsLst>
                        <a:gs pos="0">
                          <a:srgbClr val="ECF3FF">
                            <a:alpha val="100000"/>
                          </a:srgbClr>
                        </a:gs>
                        <a:gs pos="100000">
                          <a:srgbClr val="FFFFFF">
                            <a:alpha val="100000"/>
                          </a:srgbClr>
                        </a:gs>
                      </a:gsLst>
                      <a:lin ang="5400000"/>
                    </a:gradFill>
                  </a:tcPr>
                </a:tc>
                <a:tc>
                  <a:txBody>
                    <a:bodyPr/>
                    <a:lstStyle/>
                    <a:p>
                      <a:pPr algn="ctr">
                        <a:lnSpc>
                          <a:spcPts val="981"/>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gradFill rotWithShape="1">
                      <a:gsLst>
                        <a:gs pos="0">
                          <a:srgbClr val="ECF3FF">
                            <a:alpha val="100000"/>
                          </a:srgbClr>
                        </a:gs>
                        <a:gs pos="100000">
                          <a:srgbClr val="FFFFFF">
                            <a:alpha val="100000"/>
                          </a:srgbClr>
                        </a:gs>
                      </a:gsLst>
                      <a:lin ang="5400000"/>
                    </a:gradFill>
                  </a:tcPr>
                </a:tc>
                <a:tc>
                  <a:txBody>
                    <a:bodyPr/>
                    <a:lstStyle/>
                    <a:p>
                      <a:pPr algn="ctr">
                        <a:lnSpc>
                          <a:spcPts val="981"/>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gradFill rotWithShape="1">
                      <a:gsLst>
                        <a:gs pos="0">
                          <a:srgbClr val="ECF3FF">
                            <a:alpha val="100000"/>
                          </a:srgbClr>
                        </a:gs>
                        <a:gs pos="100000">
                          <a:srgbClr val="FFFFFF">
                            <a:alpha val="100000"/>
                          </a:srgbClr>
                        </a:gs>
                      </a:gsLst>
                      <a:lin ang="5400000"/>
                    </a:gradFill>
                  </a:tcPr>
                </a:tc>
                <a:tc>
                  <a:txBody>
                    <a:bodyPr/>
                    <a:lstStyle/>
                    <a:p>
                      <a:pPr algn="ctr">
                        <a:lnSpc>
                          <a:spcPts val="981"/>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gradFill rotWithShape="1">
                      <a:gsLst>
                        <a:gs pos="0">
                          <a:srgbClr val="ECF3FF">
                            <a:alpha val="100000"/>
                          </a:srgbClr>
                        </a:gs>
                        <a:gs pos="100000">
                          <a:srgbClr val="FFFFFF">
                            <a:alpha val="100000"/>
                          </a:srgbClr>
                        </a:gs>
                      </a:gsLst>
                      <a:lin ang="5400000"/>
                    </a:gradFill>
                  </a:tcPr>
                </a:tc>
                <a:extLst>
                  <a:ext uri="{0D108BD9-81ED-4DB2-BD59-A6C34878D82A}">
                    <a16:rowId xmlns:a16="http://schemas.microsoft.com/office/drawing/2014/main" val="10004"/>
                  </a:ext>
                </a:extLst>
              </a:tr>
              <a:tr h="1374103">
                <a:tc>
                  <a:txBody>
                    <a:bodyPr/>
                    <a:lstStyle/>
                    <a:p>
                      <a:pPr algn="ctr">
                        <a:lnSpc>
                          <a:spcPts val="1562"/>
                        </a:lnSpc>
                        <a:defRPr/>
                      </a:pPr>
                      <a:r>
                        <a:rPr lang="en-US" sz="1116" spc="33">
                          <a:solidFill>
                            <a:srgbClr val="000000"/>
                          </a:solidFill>
                          <a:latin typeface="Public Sans Bold"/>
                        </a:rPr>
                        <a:t>Real-time Convolutional Neural Networks for</a:t>
                      </a:r>
                      <a:endParaRPr lang="en-US" sz="1100"/>
                    </a:p>
                    <a:p>
                      <a:pPr algn="ctr">
                        <a:lnSpc>
                          <a:spcPts val="1562"/>
                        </a:lnSpc>
                      </a:pPr>
                      <a:r>
                        <a:rPr lang="en-US" sz="1116" spc="33">
                          <a:solidFill>
                            <a:srgbClr val="000000"/>
                          </a:solidFill>
                          <a:latin typeface="Public Sans Bold"/>
                        </a:rPr>
                        <a:t>Emotion and Gender Classification</a:t>
                      </a:r>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DBE9FF"/>
                    </a:solidFill>
                  </a:tcPr>
                </a:tc>
                <a:tc>
                  <a:txBody>
                    <a:bodyPr/>
                    <a:lstStyle/>
                    <a:p>
                      <a:pPr algn="ctr">
                        <a:lnSpc>
                          <a:spcPts val="981"/>
                        </a:lnSpc>
                        <a:defRPr/>
                      </a:pPr>
                      <a:endParaRPr lang="en-US" sz="1100" dirty="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DBE9FF"/>
                    </a:solidFill>
                  </a:tcPr>
                </a:tc>
                <a:tc>
                  <a:txBody>
                    <a:bodyPr/>
                    <a:lstStyle/>
                    <a:p>
                      <a:pPr algn="ctr">
                        <a:lnSpc>
                          <a:spcPts val="981"/>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DBE9FF"/>
                    </a:solidFill>
                  </a:tcPr>
                </a:tc>
                <a:tc>
                  <a:txBody>
                    <a:bodyPr/>
                    <a:lstStyle/>
                    <a:p>
                      <a:pPr algn="ctr">
                        <a:lnSpc>
                          <a:spcPts val="981"/>
                        </a:lnSpc>
                        <a:defRPr/>
                      </a:pPr>
                      <a:endParaRPr lang="en-US" sz="1100" dirty="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DBE9FF"/>
                    </a:solidFill>
                  </a:tcPr>
                </a:tc>
                <a:tc>
                  <a:txBody>
                    <a:bodyPr/>
                    <a:lstStyle/>
                    <a:p>
                      <a:pPr algn="ctr">
                        <a:lnSpc>
                          <a:spcPts val="981"/>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DBE9FF"/>
                    </a:solidFill>
                  </a:tcPr>
                </a:tc>
                <a:tc>
                  <a:txBody>
                    <a:bodyPr/>
                    <a:lstStyle/>
                    <a:p>
                      <a:pPr algn="ctr">
                        <a:lnSpc>
                          <a:spcPts val="981"/>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DBE9FF"/>
                    </a:solidFill>
                  </a:tcPr>
                </a:tc>
                <a:tc>
                  <a:txBody>
                    <a:bodyPr/>
                    <a:lstStyle/>
                    <a:p>
                      <a:pPr algn="ctr">
                        <a:lnSpc>
                          <a:spcPts val="981"/>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DBE9FF"/>
                    </a:solidFill>
                  </a:tcPr>
                </a:tc>
                <a:tc>
                  <a:txBody>
                    <a:bodyPr/>
                    <a:lstStyle/>
                    <a:p>
                      <a:pPr algn="ctr">
                        <a:lnSpc>
                          <a:spcPts val="981"/>
                        </a:lnSpc>
                        <a:defRPr/>
                      </a:pPr>
                      <a:endParaRPr lang="en-US" sz="1100" dirty="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DBE9FF"/>
                    </a:solidFill>
                  </a:tcPr>
                </a:tc>
                <a:extLst>
                  <a:ext uri="{0D108BD9-81ED-4DB2-BD59-A6C34878D82A}">
                    <a16:rowId xmlns:a16="http://schemas.microsoft.com/office/drawing/2014/main" val="10005"/>
                  </a:ext>
                </a:extLst>
              </a:tr>
            </a:tbl>
          </a:graphicData>
        </a:graphic>
      </p:graphicFrame>
      <p:sp>
        <p:nvSpPr>
          <p:cNvPr id="7" name="TextBox 7"/>
          <p:cNvSpPr txBox="1"/>
          <p:nvPr/>
        </p:nvSpPr>
        <p:spPr>
          <a:xfrm>
            <a:off x="4350666" y="3053705"/>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CKP</a:t>
            </a:r>
          </a:p>
        </p:txBody>
      </p:sp>
      <p:sp>
        <p:nvSpPr>
          <p:cNvPr id="8" name="TextBox 8"/>
          <p:cNvSpPr txBox="1"/>
          <p:nvPr/>
        </p:nvSpPr>
        <p:spPr>
          <a:xfrm>
            <a:off x="6047007" y="3053705"/>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2016</a:t>
            </a:r>
          </a:p>
        </p:txBody>
      </p:sp>
      <p:sp>
        <p:nvSpPr>
          <p:cNvPr id="9" name="TextBox 9"/>
          <p:cNvSpPr txBox="1"/>
          <p:nvPr/>
        </p:nvSpPr>
        <p:spPr>
          <a:xfrm>
            <a:off x="7738233" y="3053705"/>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CNN</a:t>
            </a:r>
          </a:p>
        </p:txBody>
      </p:sp>
      <p:sp>
        <p:nvSpPr>
          <p:cNvPr id="10" name="TextBox 10"/>
          <p:cNvSpPr txBox="1"/>
          <p:nvPr/>
        </p:nvSpPr>
        <p:spPr>
          <a:xfrm>
            <a:off x="9540595" y="3053705"/>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99.6%</a:t>
            </a:r>
          </a:p>
        </p:txBody>
      </p:sp>
      <p:sp>
        <p:nvSpPr>
          <p:cNvPr id="11" name="TextBox 11"/>
          <p:cNvSpPr txBox="1"/>
          <p:nvPr/>
        </p:nvSpPr>
        <p:spPr>
          <a:xfrm>
            <a:off x="11208347" y="3053705"/>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7</a:t>
            </a:r>
          </a:p>
        </p:txBody>
      </p:sp>
      <p:sp>
        <p:nvSpPr>
          <p:cNvPr id="12" name="TextBox 12"/>
          <p:cNvSpPr txBox="1"/>
          <p:nvPr/>
        </p:nvSpPr>
        <p:spPr>
          <a:xfrm>
            <a:off x="11324436" y="6005364"/>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7</a:t>
            </a:r>
          </a:p>
        </p:txBody>
      </p:sp>
      <p:sp>
        <p:nvSpPr>
          <p:cNvPr id="13" name="TextBox 13"/>
          <p:cNvSpPr txBox="1"/>
          <p:nvPr/>
        </p:nvSpPr>
        <p:spPr>
          <a:xfrm>
            <a:off x="11324436" y="7565977"/>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7</a:t>
            </a:r>
          </a:p>
        </p:txBody>
      </p:sp>
      <p:sp>
        <p:nvSpPr>
          <p:cNvPr id="14" name="TextBox 14"/>
          <p:cNvSpPr txBox="1"/>
          <p:nvPr/>
        </p:nvSpPr>
        <p:spPr>
          <a:xfrm>
            <a:off x="11348938" y="9126591"/>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7</a:t>
            </a:r>
          </a:p>
        </p:txBody>
      </p:sp>
      <p:sp>
        <p:nvSpPr>
          <p:cNvPr id="15" name="TextBox 15"/>
          <p:cNvSpPr txBox="1"/>
          <p:nvPr/>
        </p:nvSpPr>
        <p:spPr>
          <a:xfrm>
            <a:off x="13005119" y="6005364"/>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1760</a:t>
            </a:r>
          </a:p>
        </p:txBody>
      </p:sp>
      <p:sp>
        <p:nvSpPr>
          <p:cNvPr id="16" name="TextBox 16"/>
          <p:cNvSpPr txBox="1"/>
          <p:nvPr/>
        </p:nvSpPr>
        <p:spPr>
          <a:xfrm>
            <a:off x="13005119" y="7565977"/>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4900</a:t>
            </a:r>
          </a:p>
        </p:txBody>
      </p:sp>
      <p:sp>
        <p:nvSpPr>
          <p:cNvPr id="17" name="TextBox 17"/>
          <p:cNvSpPr txBox="1"/>
          <p:nvPr/>
        </p:nvSpPr>
        <p:spPr>
          <a:xfrm>
            <a:off x="13029621" y="9126591"/>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7178</a:t>
            </a:r>
          </a:p>
        </p:txBody>
      </p:sp>
      <p:sp>
        <p:nvSpPr>
          <p:cNvPr id="18" name="TextBox 18"/>
          <p:cNvSpPr txBox="1"/>
          <p:nvPr/>
        </p:nvSpPr>
        <p:spPr>
          <a:xfrm>
            <a:off x="11190921" y="4529457"/>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6</a:t>
            </a:r>
          </a:p>
        </p:txBody>
      </p:sp>
      <p:sp>
        <p:nvSpPr>
          <p:cNvPr id="19" name="TextBox 19"/>
          <p:cNvSpPr txBox="1"/>
          <p:nvPr/>
        </p:nvSpPr>
        <p:spPr>
          <a:xfrm>
            <a:off x="12963190" y="4529457"/>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494</a:t>
            </a:r>
          </a:p>
        </p:txBody>
      </p:sp>
      <p:sp>
        <p:nvSpPr>
          <p:cNvPr id="20" name="TextBox 20"/>
          <p:cNvSpPr txBox="1"/>
          <p:nvPr/>
        </p:nvSpPr>
        <p:spPr>
          <a:xfrm>
            <a:off x="12980617" y="3053705"/>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999</a:t>
            </a:r>
          </a:p>
        </p:txBody>
      </p:sp>
      <p:sp>
        <p:nvSpPr>
          <p:cNvPr id="21" name="TextBox 21"/>
          <p:cNvSpPr txBox="1"/>
          <p:nvPr/>
        </p:nvSpPr>
        <p:spPr>
          <a:xfrm>
            <a:off x="14664093" y="3053705"/>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5.44MB</a:t>
            </a:r>
          </a:p>
        </p:txBody>
      </p:sp>
      <p:sp>
        <p:nvSpPr>
          <p:cNvPr id="22" name="TextBox 22"/>
          <p:cNvSpPr txBox="1"/>
          <p:nvPr/>
        </p:nvSpPr>
        <p:spPr>
          <a:xfrm>
            <a:off x="14646666" y="4529457"/>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93.2MB</a:t>
            </a:r>
          </a:p>
        </p:txBody>
      </p:sp>
      <p:sp>
        <p:nvSpPr>
          <p:cNvPr id="23" name="TextBox 23"/>
          <p:cNvSpPr txBox="1"/>
          <p:nvPr/>
        </p:nvSpPr>
        <p:spPr>
          <a:xfrm>
            <a:off x="14706022" y="6005364"/>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48.9MB</a:t>
            </a:r>
          </a:p>
        </p:txBody>
      </p:sp>
      <p:sp>
        <p:nvSpPr>
          <p:cNvPr id="24" name="TextBox 24"/>
          <p:cNvSpPr txBox="1"/>
          <p:nvPr/>
        </p:nvSpPr>
        <p:spPr>
          <a:xfrm>
            <a:off x="14706022" y="7565977"/>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486MB</a:t>
            </a:r>
          </a:p>
        </p:txBody>
      </p:sp>
      <p:sp>
        <p:nvSpPr>
          <p:cNvPr id="25" name="TextBox 25"/>
          <p:cNvSpPr txBox="1"/>
          <p:nvPr/>
        </p:nvSpPr>
        <p:spPr>
          <a:xfrm>
            <a:off x="14730524" y="9126591"/>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53.8MB</a:t>
            </a:r>
          </a:p>
        </p:txBody>
      </p:sp>
      <p:sp>
        <p:nvSpPr>
          <p:cNvPr id="26" name="TextBox 26"/>
          <p:cNvSpPr txBox="1"/>
          <p:nvPr/>
        </p:nvSpPr>
        <p:spPr>
          <a:xfrm>
            <a:off x="9523168" y="4529457"/>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98.63%</a:t>
            </a:r>
          </a:p>
        </p:txBody>
      </p:sp>
      <p:sp>
        <p:nvSpPr>
          <p:cNvPr id="27" name="TextBox 27"/>
          <p:cNvSpPr txBox="1"/>
          <p:nvPr/>
        </p:nvSpPr>
        <p:spPr>
          <a:xfrm>
            <a:off x="9565097" y="6005364"/>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 43.71%</a:t>
            </a:r>
          </a:p>
        </p:txBody>
      </p:sp>
      <p:sp>
        <p:nvSpPr>
          <p:cNvPr id="28" name="TextBox 28"/>
          <p:cNvSpPr txBox="1"/>
          <p:nvPr/>
        </p:nvSpPr>
        <p:spPr>
          <a:xfrm>
            <a:off x="9565097" y="7565977"/>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85.51%</a:t>
            </a:r>
          </a:p>
        </p:txBody>
      </p:sp>
      <p:sp>
        <p:nvSpPr>
          <p:cNvPr id="29" name="TextBox 29"/>
          <p:cNvSpPr txBox="1"/>
          <p:nvPr/>
        </p:nvSpPr>
        <p:spPr>
          <a:xfrm>
            <a:off x="9589599" y="9126591"/>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66%</a:t>
            </a:r>
          </a:p>
        </p:txBody>
      </p:sp>
      <p:sp>
        <p:nvSpPr>
          <p:cNvPr id="30" name="TextBox 30"/>
          <p:cNvSpPr txBox="1"/>
          <p:nvPr/>
        </p:nvSpPr>
        <p:spPr>
          <a:xfrm>
            <a:off x="7720806" y="4529457"/>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CNN</a:t>
            </a:r>
          </a:p>
        </p:txBody>
      </p:sp>
      <p:sp>
        <p:nvSpPr>
          <p:cNvPr id="31" name="TextBox 31"/>
          <p:cNvSpPr txBox="1"/>
          <p:nvPr/>
        </p:nvSpPr>
        <p:spPr>
          <a:xfrm>
            <a:off x="7762735" y="6005364"/>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SVM</a:t>
            </a:r>
          </a:p>
        </p:txBody>
      </p:sp>
      <p:sp>
        <p:nvSpPr>
          <p:cNvPr id="32" name="TextBox 32"/>
          <p:cNvSpPr txBox="1"/>
          <p:nvPr/>
        </p:nvSpPr>
        <p:spPr>
          <a:xfrm>
            <a:off x="7762735" y="7565977"/>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KNN</a:t>
            </a:r>
          </a:p>
        </p:txBody>
      </p:sp>
      <p:sp>
        <p:nvSpPr>
          <p:cNvPr id="33" name="TextBox 33"/>
          <p:cNvSpPr txBox="1"/>
          <p:nvPr/>
        </p:nvSpPr>
        <p:spPr>
          <a:xfrm>
            <a:off x="7787237" y="9126591"/>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CNN</a:t>
            </a:r>
          </a:p>
        </p:txBody>
      </p:sp>
      <p:sp>
        <p:nvSpPr>
          <p:cNvPr id="34" name="TextBox 34"/>
          <p:cNvSpPr txBox="1"/>
          <p:nvPr/>
        </p:nvSpPr>
        <p:spPr>
          <a:xfrm>
            <a:off x="6029580" y="4529457"/>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2016</a:t>
            </a:r>
          </a:p>
        </p:txBody>
      </p:sp>
      <p:sp>
        <p:nvSpPr>
          <p:cNvPr id="35" name="TextBox 35"/>
          <p:cNvSpPr txBox="1"/>
          <p:nvPr/>
        </p:nvSpPr>
        <p:spPr>
          <a:xfrm>
            <a:off x="6071509" y="6005364"/>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2015</a:t>
            </a:r>
          </a:p>
        </p:txBody>
      </p:sp>
      <p:sp>
        <p:nvSpPr>
          <p:cNvPr id="36" name="TextBox 36"/>
          <p:cNvSpPr txBox="1"/>
          <p:nvPr/>
        </p:nvSpPr>
        <p:spPr>
          <a:xfrm>
            <a:off x="6071509" y="7565977"/>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2017</a:t>
            </a:r>
          </a:p>
        </p:txBody>
      </p:sp>
      <p:sp>
        <p:nvSpPr>
          <p:cNvPr id="37" name="TextBox 37"/>
          <p:cNvSpPr txBox="1"/>
          <p:nvPr/>
        </p:nvSpPr>
        <p:spPr>
          <a:xfrm>
            <a:off x="6096011" y="9126591"/>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2017</a:t>
            </a:r>
          </a:p>
        </p:txBody>
      </p:sp>
      <p:sp>
        <p:nvSpPr>
          <p:cNvPr id="38" name="TextBox 38"/>
          <p:cNvSpPr txBox="1"/>
          <p:nvPr/>
        </p:nvSpPr>
        <p:spPr>
          <a:xfrm>
            <a:off x="4333240" y="4529457"/>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MMI</a:t>
            </a:r>
          </a:p>
        </p:txBody>
      </p:sp>
      <p:sp>
        <p:nvSpPr>
          <p:cNvPr id="39" name="TextBox 39"/>
          <p:cNvSpPr txBox="1"/>
          <p:nvPr/>
        </p:nvSpPr>
        <p:spPr>
          <a:xfrm>
            <a:off x="4375168" y="6005364"/>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SFEW2.0</a:t>
            </a:r>
          </a:p>
        </p:txBody>
      </p:sp>
      <p:sp>
        <p:nvSpPr>
          <p:cNvPr id="40" name="TextBox 40"/>
          <p:cNvSpPr txBox="1"/>
          <p:nvPr/>
        </p:nvSpPr>
        <p:spPr>
          <a:xfrm>
            <a:off x="4375168" y="7565977"/>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KDEF</a:t>
            </a:r>
          </a:p>
        </p:txBody>
      </p:sp>
      <p:sp>
        <p:nvSpPr>
          <p:cNvPr id="41" name="TextBox 41"/>
          <p:cNvSpPr txBox="1"/>
          <p:nvPr/>
        </p:nvSpPr>
        <p:spPr>
          <a:xfrm>
            <a:off x="4399670" y="9126591"/>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FER-2013</a:t>
            </a:r>
          </a:p>
        </p:txBody>
      </p:sp>
      <p:sp>
        <p:nvSpPr>
          <p:cNvPr id="42" name="TextBox 42"/>
          <p:cNvSpPr txBox="1"/>
          <p:nvPr/>
        </p:nvSpPr>
        <p:spPr>
          <a:xfrm>
            <a:off x="11289582" y="2107661"/>
            <a:ext cx="1183667" cy="126238"/>
          </a:xfrm>
          <a:prstGeom prst="rect">
            <a:avLst/>
          </a:prstGeom>
        </p:spPr>
        <p:txBody>
          <a:bodyPr lIns="0" tIns="0" rIns="0" bIns="0" rtlCol="0" anchor="t">
            <a:spAutoFit/>
          </a:bodyPr>
          <a:lstStyle/>
          <a:p>
            <a:pPr algn="ctr">
              <a:lnSpc>
                <a:spcPts val="1094"/>
              </a:lnSpc>
            </a:pPr>
            <a:r>
              <a:rPr lang="en-US" sz="782">
                <a:solidFill>
                  <a:srgbClr val="FFFFFF"/>
                </a:solidFill>
                <a:latin typeface="Canva Sans Bold"/>
              </a:rPr>
              <a:t>NUMBER OF CLASS</a:t>
            </a:r>
          </a:p>
        </p:txBody>
      </p:sp>
      <p:sp>
        <p:nvSpPr>
          <p:cNvPr id="43" name="TextBox 43"/>
          <p:cNvSpPr txBox="1"/>
          <p:nvPr/>
        </p:nvSpPr>
        <p:spPr>
          <a:xfrm>
            <a:off x="13017370" y="2102733"/>
            <a:ext cx="1173316" cy="131166"/>
          </a:xfrm>
          <a:prstGeom prst="rect">
            <a:avLst/>
          </a:prstGeom>
        </p:spPr>
        <p:txBody>
          <a:bodyPr lIns="0" tIns="0" rIns="0" bIns="0" rtlCol="0" anchor="t">
            <a:spAutoFit/>
          </a:bodyPr>
          <a:lstStyle/>
          <a:p>
            <a:pPr algn="ctr">
              <a:lnSpc>
                <a:spcPts val="1183"/>
              </a:lnSpc>
            </a:pPr>
            <a:r>
              <a:rPr lang="en-US" sz="845">
                <a:solidFill>
                  <a:srgbClr val="FFFFFF"/>
                </a:solidFill>
                <a:latin typeface="Canva Sans Bold"/>
              </a:rPr>
              <a:t>NUMBER Of Picture</a:t>
            </a:r>
          </a:p>
        </p:txBody>
      </p:sp>
      <p:sp>
        <p:nvSpPr>
          <p:cNvPr id="44" name="TextBox 44"/>
          <p:cNvSpPr txBox="1"/>
          <p:nvPr/>
        </p:nvSpPr>
        <p:spPr>
          <a:xfrm>
            <a:off x="14688595" y="2098136"/>
            <a:ext cx="1183667" cy="154238"/>
          </a:xfrm>
          <a:prstGeom prst="rect">
            <a:avLst/>
          </a:prstGeom>
        </p:spPr>
        <p:txBody>
          <a:bodyPr lIns="0" tIns="0" rIns="0" bIns="0" rtlCol="0" anchor="t">
            <a:spAutoFit/>
          </a:bodyPr>
          <a:lstStyle/>
          <a:p>
            <a:pPr algn="ctr">
              <a:lnSpc>
                <a:spcPts val="1314"/>
              </a:lnSpc>
            </a:pPr>
            <a:r>
              <a:rPr lang="en-US" sz="939">
                <a:solidFill>
                  <a:srgbClr val="FFFFFF"/>
                </a:solidFill>
                <a:latin typeface="Canva Sans Bold"/>
              </a:rPr>
              <a:t>SIZE</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592217" y="8293384"/>
            <a:ext cx="19837040" cy="9461966"/>
          </a:xfrm>
          <a:custGeom>
            <a:avLst/>
            <a:gdLst/>
            <a:ahLst/>
            <a:cxnLst/>
            <a:rect l="l" t="t" r="r" b="b"/>
            <a:pathLst>
              <a:path w="19837040" h="9461966">
                <a:moveTo>
                  <a:pt x="0" y="0"/>
                </a:moveTo>
                <a:lnTo>
                  <a:pt x="19837039" y="0"/>
                </a:lnTo>
                <a:lnTo>
                  <a:pt x="19837039" y="9461966"/>
                </a:lnTo>
                <a:lnTo>
                  <a:pt x="0" y="9461966"/>
                </a:lnTo>
                <a:lnTo>
                  <a:pt x="0" y="0"/>
                </a:lnTo>
                <a:close/>
              </a:path>
            </a:pathLst>
          </a:custGeom>
          <a:blipFill>
            <a:blip r:embed="rId2">
              <a:extLst>
                <a:ext uri="{96DAC541-7B7A-43D3-8B79-37D633B846F1}">
                  <asvg:svgBlip xmlns:asvg="http://schemas.microsoft.com/office/drawing/2016/SVG/main" xmlns="" r:embed="rId3"/>
                </a:ext>
              </a:extLst>
            </a:blip>
            <a:stretch>
              <a:fillRect l="-27503" r="-24139"/>
            </a:stretch>
          </a:blipFill>
        </p:spPr>
      </p:sp>
      <p:sp>
        <p:nvSpPr>
          <p:cNvPr id="3" name="Freeform 3"/>
          <p:cNvSpPr/>
          <p:nvPr/>
        </p:nvSpPr>
        <p:spPr>
          <a:xfrm>
            <a:off x="17192315" y="612415"/>
            <a:ext cx="559181" cy="296366"/>
          </a:xfrm>
          <a:custGeom>
            <a:avLst/>
            <a:gdLst/>
            <a:ahLst/>
            <a:cxnLst/>
            <a:rect l="l" t="t" r="r" b="b"/>
            <a:pathLst>
              <a:path w="559181" h="296366">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2843309" y="1268486"/>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nvGrpSpPr>
          <p:cNvPr id="5" name="Group 5"/>
          <p:cNvGrpSpPr/>
          <p:nvPr/>
        </p:nvGrpSpPr>
        <p:grpSpPr>
          <a:xfrm>
            <a:off x="1006509" y="3137438"/>
            <a:ext cx="16639587" cy="5766715"/>
            <a:chOff x="0" y="0"/>
            <a:chExt cx="4835040" cy="1675660"/>
          </a:xfrm>
        </p:grpSpPr>
        <p:sp>
          <p:nvSpPr>
            <p:cNvPr id="6" name="Freeform 6"/>
            <p:cNvSpPr/>
            <p:nvPr/>
          </p:nvSpPr>
          <p:spPr>
            <a:xfrm>
              <a:off x="0" y="0"/>
              <a:ext cx="4835040" cy="1675661"/>
            </a:xfrm>
            <a:custGeom>
              <a:avLst/>
              <a:gdLst/>
              <a:ahLst/>
              <a:cxnLst/>
              <a:rect l="l" t="t" r="r" b="b"/>
              <a:pathLst>
                <a:path w="4835040" h="1675661">
                  <a:moveTo>
                    <a:pt x="23729" y="0"/>
                  </a:moveTo>
                  <a:lnTo>
                    <a:pt x="4811311" y="0"/>
                  </a:lnTo>
                  <a:cubicBezTo>
                    <a:pt x="4817604" y="0"/>
                    <a:pt x="4823640" y="2500"/>
                    <a:pt x="4828090" y="6950"/>
                  </a:cubicBezTo>
                  <a:cubicBezTo>
                    <a:pt x="4832540" y="11400"/>
                    <a:pt x="4835040" y="17436"/>
                    <a:pt x="4835040" y="23729"/>
                  </a:cubicBezTo>
                  <a:lnTo>
                    <a:pt x="4835040" y="1651932"/>
                  </a:lnTo>
                  <a:cubicBezTo>
                    <a:pt x="4835040" y="1658225"/>
                    <a:pt x="4832540" y="1664260"/>
                    <a:pt x="4828090" y="1668711"/>
                  </a:cubicBezTo>
                  <a:cubicBezTo>
                    <a:pt x="4823640" y="1673160"/>
                    <a:pt x="4817604" y="1675661"/>
                    <a:pt x="4811311" y="1675661"/>
                  </a:cubicBezTo>
                  <a:lnTo>
                    <a:pt x="23729" y="1675661"/>
                  </a:lnTo>
                  <a:cubicBezTo>
                    <a:pt x="17436" y="1675661"/>
                    <a:pt x="11400" y="1673160"/>
                    <a:pt x="6950" y="1668711"/>
                  </a:cubicBezTo>
                  <a:cubicBezTo>
                    <a:pt x="2500" y="1664260"/>
                    <a:pt x="0" y="1658225"/>
                    <a:pt x="0" y="1651932"/>
                  </a:cubicBezTo>
                  <a:lnTo>
                    <a:pt x="0" y="23729"/>
                  </a:lnTo>
                  <a:cubicBezTo>
                    <a:pt x="0" y="17436"/>
                    <a:pt x="2500" y="11400"/>
                    <a:pt x="6950" y="6950"/>
                  </a:cubicBezTo>
                  <a:cubicBezTo>
                    <a:pt x="11400" y="2500"/>
                    <a:pt x="17436" y="0"/>
                    <a:pt x="23729" y="0"/>
                  </a:cubicBezTo>
                  <a:close/>
                </a:path>
              </a:pathLst>
            </a:custGeom>
            <a:solidFill>
              <a:srgbClr val="FFFFFF"/>
            </a:solidFill>
          </p:spPr>
        </p:sp>
        <p:sp>
          <p:nvSpPr>
            <p:cNvPr id="7" name="TextBox 7"/>
            <p:cNvSpPr txBox="1"/>
            <p:nvPr/>
          </p:nvSpPr>
          <p:spPr>
            <a:xfrm>
              <a:off x="0" y="-57150"/>
              <a:ext cx="4835040" cy="173281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a:off x="1342285" y="3232688"/>
            <a:ext cx="2945178" cy="854102"/>
            <a:chOff x="0" y="0"/>
            <a:chExt cx="3926904" cy="1138802"/>
          </a:xfrm>
        </p:grpSpPr>
        <p:sp>
          <p:nvSpPr>
            <p:cNvPr id="9" name="Freeform 9"/>
            <p:cNvSpPr/>
            <p:nvPr/>
          </p:nvSpPr>
          <p:spPr>
            <a:xfrm>
              <a:off x="0" y="0"/>
              <a:ext cx="3926904" cy="1138802"/>
            </a:xfrm>
            <a:custGeom>
              <a:avLst/>
              <a:gdLst/>
              <a:ahLst/>
              <a:cxnLst/>
              <a:rect l="l" t="t" r="r" b="b"/>
              <a:pathLst>
                <a:path w="3926904" h="1138802">
                  <a:moveTo>
                    <a:pt x="0" y="0"/>
                  </a:moveTo>
                  <a:lnTo>
                    <a:pt x="3926904" y="0"/>
                  </a:lnTo>
                  <a:lnTo>
                    <a:pt x="3926904" y="1138802"/>
                  </a:lnTo>
                  <a:lnTo>
                    <a:pt x="0" y="1138802"/>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TextBox 10"/>
            <p:cNvSpPr txBox="1"/>
            <p:nvPr/>
          </p:nvSpPr>
          <p:spPr>
            <a:xfrm>
              <a:off x="399978" y="109239"/>
              <a:ext cx="1563474" cy="853649"/>
            </a:xfrm>
            <a:prstGeom prst="rect">
              <a:avLst/>
            </a:prstGeom>
          </p:spPr>
          <p:txBody>
            <a:bodyPr lIns="0" tIns="0" rIns="0" bIns="0" rtlCol="0" anchor="t">
              <a:spAutoFit/>
            </a:bodyPr>
            <a:lstStyle/>
            <a:p>
              <a:pPr algn="l">
                <a:lnSpc>
                  <a:spcPts val="4944"/>
                </a:lnSpc>
              </a:pPr>
              <a:r>
                <a:rPr lang="en-US" sz="3531" spc="204">
                  <a:solidFill>
                    <a:srgbClr val="FFFFFF"/>
                  </a:solidFill>
                  <a:latin typeface="Kollektif"/>
                </a:rPr>
                <a:t>SVM</a:t>
              </a:r>
            </a:p>
          </p:txBody>
        </p:sp>
      </p:grpSp>
      <p:sp>
        <p:nvSpPr>
          <p:cNvPr id="11" name="TextBox 11"/>
          <p:cNvSpPr txBox="1"/>
          <p:nvPr/>
        </p:nvSpPr>
        <p:spPr>
          <a:xfrm>
            <a:off x="1342285" y="4065122"/>
            <a:ext cx="15850030" cy="3149346"/>
          </a:xfrm>
          <a:prstGeom prst="rect">
            <a:avLst/>
          </a:prstGeom>
        </p:spPr>
        <p:txBody>
          <a:bodyPr lIns="0" tIns="0" rIns="0" bIns="0" rtlCol="0" anchor="t">
            <a:spAutoFit/>
          </a:bodyPr>
          <a:lstStyle/>
          <a:p>
            <a:pPr algn="l">
              <a:lnSpc>
                <a:spcPts val="4913"/>
              </a:lnSpc>
            </a:pPr>
            <a:r>
              <a:rPr lang="en-US" sz="3509" spc="203">
                <a:solidFill>
                  <a:srgbClr val="18072B"/>
                </a:solidFill>
                <a:latin typeface="Kollektif"/>
              </a:rPr>
              <a:t>(SVM) is a supervised machine learning algorithm that can be used for classification tasks. The primary goal of SVM is to find a hyperplane in an N-dimensional space (where N is the number of features) that distinctly classifies data points into different.</a:t>
            </a:r>
          </a:p>
          <a:p>
            <a:pPr algn="l">
              <a:lnSpc>
                <a:spcPts val="4913"/>
              </a:lnSpc>
            </a:pPr>
            <a:endParaRPr lang="en-US" sz="3509" spc="203">
              <a:solidFill>
                <a:srgbClr val="18072B"/>
              </a:solidFill>
              <a:latin typeface="Kollektif"/>
            </a:endParaRPr>
          </a:p>
        </p:txBody>
      </p:sp>
      <p:grpSp>
        <p:nvGrpSpPr>
          <p:cNvPr id="12" name="Group 12"/>
          <p:cNvGrpSpPr/>
          <p:nvPr/>
        </p:nvGrpSpPr>
        <p:grpSpPr>
          <a:xfrm>
            <a:off x="9267300" y="6933757"/>
            <a:ext cx="7943516" cy="2999838"/>
            <a:chOff x="0" y="0"/>
            <a:chExt cx="6347206" cy="2396998"/>
          </a:xfrm>
        </p:grpSpPr>
        <p:sp>
          <p:nvSpPr>
            <p:cNvPr id="13" name="Freeform 13"/>
            <p:cNvSpPr/>
            <p:nvPr/>
          </p:nvSpPr>
          <p:spPr>
            <a:xfrm>
              <a:off x="-102743" y="-211963"/>
              <a:ext cx="6678549" cy="2641092"/>
            </a:xfrm>
            <a:custGeom>
              <a:avLst/>
              <a:gdLst/>
              <a:ahLst/>
              <a:cxnLst/>
              <a:rect l="l" t="t" r="r" b="b"/>
              <a:pathLst>
                <a:path w="6678549" h="2641092">
                  <a:moveTo>
                    <a:pt x="6449568" y="2580767"/>
                  </a:moveTo>
                  <a:cubicBezTo>
                    <a:pt x="6379591" y="9525"/>
                    <a:pt x="6678549" y="646303"/>
                    <a:pt x="5719826" y="667893"/>
                  </a:cubicBezTo>
                  <a:cubicBezTo>
                    <a:pt x="5719826" y="668274"/>
                    <a:pt x="5719953" y="668528"/>
                    <a:pt x="5720080" y="669036"/>
                  </a:cubicBezTo>
                  <a:cubicBezTo>
                    <a:pt x="5719826" y="669417"/>
                    <a:pt x="5719699" y="668655"/>
                    <a:pt x="5719445" y="667893"/>
                  </a:cubicBezTo>
                  <a:cubicBezTo>
                    <a:pt x="5691505" y="668528"/>
                    <a:pt x="5662422" y="668655"/>
                    <a:pt x="5632069" y="668147"/>
                  </a:cubicBezTo>
                  <a:cubicBezTo>
                    <a:pt x="5353939" y="731774"/>
                    <a:pt x="5655310" y="787908"/>
                    <a:pt x="5138420" y="658876"/>
                  </a:cubicBezTo>
                  <a:cubicBezTo>
                    <a:pt x="5107686" y="701294"/>
                    <a:pt x="4847590" y="611505"/>
                    <a:pt x="4790440" y="557276"/>
                  </a:cubicBezTo>
                  <a:cubicBezTo>
                    <a:pt x="4726051" y="605155"/>
                    <a:pt x="4407408" y="596773"/>
                    <a:pt x="4229735" y="540385"/>
                  </a:cubicBezTo>
                  <a:cubicBezTo>
                    <a:pt x="4230116" y="541147"/>
                    <a:pt x="4229989" y="542417"/>
                    <a:pt x="4229100" y="544703"/>
                  </a:cubicBezTo>
                  <a:cubicBezTo>
                    <a:pt x="4227449" y="544068"/>
                    <a:pt x="4225544" y="547116"/>
                    <a:pt x="4225163" y="539877"/>
                  </a:cubicBezTo>
                  <a:cubicBezTo>
                    <a:pt x="4225671" y="540004"/>
                    <a:pt x="4226560" y="539750"/>
                    <a:pt x="4227322" y="539623"/>
                  </a:cubicBezTo>
                  <a:cubicBezTo>
                    <a:pt x="4189984" y="527558"/>
                    <a:pt x="4158869" y="513461"/>
                    <a:pt x="4138041" y="497205"/>
                  </a:cubicBezTo>
                  <a:cubicBezTo>
                    <a:pt x="3772916" y="629158"/>
                    <a:pt x="4120007" y="802767"/>
                    <a:pt x="3447415" y="591947"/>
                  </a:cubicBezTo>
                  <a:cubicBezTo>
                    <a:pt x="2977388" y="756412"/>
                    <a:pt x="2897886" y="467614"/>
                    <a:pt x="2635250" y="559943"/>
                  </a:cubicBezTo>
                  <a:cubicBezTo>
                    <a:pt x="2396998" y="433705"/>
                    <a:pt x="2152650" y="453517"/>
                    <a:pt x="1887601" y="430403"/>
                  </a:cubicBezTo>
                  <a:cubicBezTo>
                    <a:pt x="1865249" y="388239"/>
                    <a:pt x="1846326" y="363982"/>
                    <a:pt x="1827911" y="352298"/>
                  </a:cubicBezTo>
                  <a:cubicBezTo>
                    <a:pt x="1828038" y="353314"/>
                    <a:pt x="1828038" y="354203"/>
                    <a:pt x="1827530" y="352044"/>
                  </a:cubicBezTo>
                  <a:cubicBezTo>
                    <a:pt x="1769237" y="315468"/>
                    <a:pt x="1713992" y="403860"/>
                    <a:pt x="1561846" y="455930"/>
                  </a:cubicBezTo>
                  <a:cubicBezTo>
                    <a:pt x="1529461" y="436626"/>
                    <a:pt x="1503553" y="423418"/>
                    <a:pt x="1480947" y="414401"/>
                  </a:cubicBezTo>
                  <a:lnTo>
                    <a:pt x="1480820" y="414401"/>
                  </a:lnTo>
                  <a:lnTo>
                    <a:pt x="1480693" y="414274"/>
                  </a:lnTo>
                  <a:cubicBezTo>
                    <a:pt x="1393571" y="379349"/>
                    <a:pt x="1356233" y="408305"/>
                    <a:pt x="1190117" y="405638"/>
                  </a:cubicBezTo>
                  <a:cubicBezTo>
                    <a:pt x="1065530" y="360807"/>
                    <a:pt x="981456" y="508381"/>
                    <a:pt x="744601" y="355727"/>
                  </a:cubicBezTo>
                  <a:cubicBezTo>
                    <a:pt x="669036" y="352171"/>
                    <a:pt x="718185" y="292100"/>
                    <a:pt x="497332" y="289306"/>
                  </a:cubicBezTo>
                  <a:cubicBezTo>
                    <a:pt x="398018" y="252857"/>
                    <a:pt x="356108" y="231775"/>
                    <a:pt x="290703" y="226441"/>
                  </a:cubicBezTo>
                  <a:cubicBezTo>
                    <a:pt x="290703" y="226568"/>
                    <a:pt x="290703" y="226568"/>
                    <a:pt x="290703" y="226695"/>
                  </a:cubicBezTo>
                  <a:cubicBezTo>
                    <a:pt x="290576" y="226949"/>
                    <a:pt x="290576" y="226695"/>
                    <a:pt x="290449" y="226314"/>
                  </a:cubicBezTo>
                  <a:cubicBezTo>
                    <a:pt x="265938" y="224409"/>
                    <a:pt x="238379" y="224536"/>
                    <a:pt x="203073" y="226949"/>
                  </a:cubicBezTo>
                  <a:cubicBezTo>
                    <a:pt x="0" y="0"/>
                    <a:pt x="169164" y="2421509"/>
                    <a:pt x="162941" y="2601976"/>
                  </a:cubicBezTo>
                  <a:cubicBezTo>
                    <a:pt x="538099" y="2582799"/>
                    <a:pt x="6508623" y="2641092"/>
                    <a:pt x="6449568" y="2580767"/>
                  </a:cubicBezTo>
                  <a:close/>
                  <a:moveTo>
                    <a:pt x="593598" y="304546"/>
                  </a:moveTo>
                  <a:cubicBezTo>
                    <a:pt x="592836" y="304673"/>
                    <a:pt x="592963" y="298831"/>
                    <a:pt x="593598" y="304546"/>
                  </a:cubicBezTo>
                  <a:close/>
                </a:path>
              </a:pathLst>
            </a:custGeom>
            <a:blipFill>
              <a:blip r:embed="rId10"/>
              <a:stretch>
                <a:fillRect t="-10949" b="-10949"/>
              </a:stretch>
            </a:blipFill>
          </p:spPr>
        </p:sp>
      </p:grpSp>
      <p:sp>
        <p:nvSpPr>
          <p:cNvPr id="14" name="TextBox 14"/>
          <p:cNvSpPr txBox="1"/>
          <p:nvPr/>
        </p:nvSpPr>
        <p:spPr>
          <a:xfrm>
            <a:off x="0" y="223769"/>
            <a:ext cx="6140253" cy="1035558"/>
          </a:xfrm>
          <a:prstGeom prst="rect">
            <a:avLst/>
          </a:prstGeom>
        </p:spPr>
        <p:txBody>
          <a:bodyPr lIns="0" tIns="0" rIns="0" bIns="0" rtlCol="0" anchor="t">
            <a:spAutoFit/>
          </a:bodyPr>
          <a:lstStyle/>
          <a:p>
            <a:pPr algn="ctr">
              <a:lnSpc>
                <a:spcPts val="8316"/>
              </a:lnSpc>
            </a:pPr>
            <a:r>
              <a:rPr lang="en-US" sz="6600">
                <a:solidFill>
                  <a:srgbClr val="FFFFFF"/>
                </a:solidFill>
                <a:latin typeface="18 Khebrat Musamim Bold"/>
              </a:rPr>
              <a:t>Background</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TotalTime>
  <Words>1152</Words>
  <Application>Microsoft Office PowerPoint</Application>
  <PresentationFormat>Custom</PresentationFormat>
  <Paragraphs>208</Paragraphs>
  <Slides>24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League Spartan</vt:lpstr>
      <vt:lpstr>Beauty Italic</vt:lpstr>
      <vt:lpstr>Kollektif</vt:lpstr>
      <vt:lpstr>Canva Sans Bold</vt:lpstr>
      <vt:lpstr>Arial</vt:lpstr>
      <vt:lpstr>Kollektif Bold</vt:lpstr>
      <vt:lpstr>18 Khebrat Musamim Bold</vt:lpstr>
      <vt:lpstr>Roboto Bold</vt:lpstr>
      <vt:lpstr>Public Sans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(FER) G-Project 2024</dc:title>
  <dc:creator>Mo. Moawad</dc:creator>
  <cp:lastModifiedBy>Mo. Moawad</cp:lastModifiedBy>
  <cp:revision>3</cp:revision>
  <dcterms:created xsi:type="dcterms:W3CDTF">2006-08-16T00:00:00Z</dcterms:created>
  <dcterms:modified xsi:type="dcterms:W3CDTF">2024-06-20T18:47:57Z</dcterms:modified>
  <dc:identifier>DAGHv9xFKNI</dc:identifier>
</cp:coreProperties>
</file>